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5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C6199EB-B009-4AED-A099-E64C4D018751}" type="datetimeFigureOut">
              <a:rPr lang="zh-CN" altLang="en-US" smtClean="0"/>
              <a:pPr/>
              <a:t>2017-05-18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3AD9FA-6930-4278-98E6-524B7C811B2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6199EB-B009-4AED-A099-E64C4D018751}" type="datetimeFigureOut">
              <a:rPr lang="zh-CN" altLang="en-US" smtClean="0"/>
              <a:pPr/>
              <a:t>2017-05-18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3AD9FA-6930-4278-98E6-524B7C811B2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Way forward on the support of Supplementary </a:t>
            </a:r>
            <a:r>
              <a:rPr lang="en-US" altLang="zh-CN" smtClean="0"/>
              <a:t>Uplink in NR</a:t>
            </a:r>
            <a:endParaRPr lang="zh-CN" altLang="en-US" dirty="0"/>
          </a:p>
        </p:txBody>
      </p:sp>
      <p:sp>
        <p:nvSpPr>
          <p:cNvPr id="3" name="副标题 2"/>
          <p:cNvSpPr>
            <a:spLocks noGrp="1"/>
          </p:cNvSpPr>
          <p:nvPr>
            <p:ph type="subTitle" idx="1"/>
          </p:nvPr>
        </p:nvSpPr>
        <p:spPr/>
        <p:txBody>
          <a:bodyPr/>
          <a:lstStyle/>
          <a:p>
            <a:r>
              <a:rPr lang="en-US" altLang="zh-CN" dirty="0" smtClean="0"/>
              <a:t>CMCC</a:t>
            </a:r>
            <a:endParaRPr lang="zh-CN" altLang="en-US" dirty="0"/>
          </a:p>
        </p:txBody>
      </p:sp>
      <p:sp>
        <p:nvSpPr>
          <p:cNvPr id="12289" name="Rectangle 1"/>
          <p:cNvSpPr>
            <a:spLocks noChangeArrowheads="1"/>
          </p:cNvSpPr>
          <p:nvPr/>
        </p:nvSpPr>
        <p:spPr bwMode="auto">
          <a:xfrm>
            <a:off x="0" y="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620838" algn="l"/>
              </a:tabLst>
            </a:pP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a:t>
            </a:r>
            <a:r>
              <a:rPr kumimoji="0" lang="en-GB"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Meeting #89       		            </a:t>
            </a: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R1-1709732</a:t>
            </a:r>
            <a:endParaRPr kumimoji="0" lang="en-GB"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1620838" algn="l"/>
              </a:tabLst>
            </a:pP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Hangzhou, P.R. China 15th </a:t>
            </a:r>
            <a:r>
              <a:rPr kumimoji="0" lang="en-GB" altLang="ja-JP" sz="2400" b="1"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GB" altLang="ja-JP"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19th May 2017</a:t>
            </a:r>
            <a:endParaRPr kumimoji="0" lang="en-GB" altLang="ja-JP" sz="3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457200" y="1428736"/>
            <a:ext cx="8401080" cy="4714908"/>
          </a:xfrm>
        </p:spPr>
        <p:txBody>
          <a:bodyPr>
            <a:normAutofit fontScale="77500" lnSpcReduction="20000"/>
          </a:bodyPr>
          <a:lstStyle/>
          <a:p>
            <a:pPr lvl="0"/>
            <a:r>
              <a:rPr lang="en-GB" dirty="0" smtClean="0"/>
              <a:t>Specify mechanisms for supporting supplementary Uplink frequency </a:t>
            </a:r>
            <a:endParaRPr lang="zh-CN" altLang="en-US" dirty="0" smtClean="0"/>
          </a:p>
          <a:p>
            <a:pPr lvl="1"/>
            <a:r>
              <a:rPr lang="en-GB" dirty="0" smtClean="0"/>
              <a:t>Use SUL as complimentary access link (including from random access point of view) to NR TDD and possibly also to NR FDD, where the UE may select PRACH resources either in the NR TDD/(possibly)FDD uplink frequency or the SUL frequency. </a:t>
            </a:r>
            <a:endParaRPr lang="zh-CN" altLang="en-US" dirty="0" smtClean="0"/>
          </a:p>
          <a:p>
            <a:pPr lvl="1"/>
            <a:r>
              <a:rPr lang="en-GB" dirty="0" smtClean="0"/>
              <a:t>The SUL frequency can be a frequency shared with LTE UL(at least NR spectrum is below 6 </a:t>
            </a:r>
            <a:r>
              <a:rPr lang="en-GB" dirty="0" err="1" smtClean="0"/>
              <a:t>Ghz</a:t>
            </a:r>
            <a:r>
              <a:rPr lang="en-GB" dirty="0" smtClean="0"/>
              <a:t>).</a:t>
            </a:r>
          </a:p>
          <a:p>
            <a:pPr lvl="2"/>
            <a:r>
              <a:rPr lang="en-US" dirty="0" smtClean="0"/>
              <a:t>Minimize impact to NR physical layer design to enable this </a:t>
            </a:r>
            <a:r>
              <a:rPr lang="en-US" dirty="0" smtClean="0"/>
              <a:t>co-existence</a:t>
            </a:r>
          </a:p>
          <a:p>
            <a:pPr lvl="1"/>
            <a:r>
              <a:rPr lang="en-GB" smtClean="0"/>
              <a:t>It </a:t>
            </a:r>
            <a:r>
              <a:rPr lang="en-GB" dirty="0" smtClean="0"/>
              <a:t>is not intended that UE has to support simultaneous transmission on uplink frequencies</a:t>
            </a:r>
            <a:endParaRPr lang="zh-CN" altLang="en-US" dirty="0" smtClean="0"/>
          </a:p>
          <a:p>
            <a:pPr lvl="0"/>
            <a:r>
              <a:rPr lang="en-GB" dirty="0" smtClean="0"/>
              <a:t>Sent LS accommodating above agreement to RAN2 and RAN4</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1578</TotalTime>
  <Words>125</Words>
  <Application>Microsoft Office PowerPoint</Application>
  <PresentationFormat>全屏显示(4:3)</PresentationFormat>
  <Paragraphs>11</Paragraphs>
  <Slides>2</Slides>
  <Notes>0</Notes>
  <HiddenSlides>0</HiddenSlides>
  <MMClips>0</MMClips>
  <ScaleCrop>false</ScaleCrop>
  <HeadingPairs>
    <vt:vector size="4" baseType="variant">
      <vt:variant>
        <vt:lpstr>主题</vt:lpstr>
      </vt:variant>
      <vt:variant>
        <vt:i4>1</vt:i4>
      </vt:variant>
      <vt:variant>
        <vt:lpstr>幻灯片标题</vt:lpstr>
      </vt:variant>
      <vt:variant>
        <vt:i4>2</vt:i4>
      </vt:variant>
    </vt:vector>
  </HeadingPairs>
  <TitlesOfParts>
    <vt:vector size="3" baseType="lpstr">
      <vt:lpstr>Office 主题</vt:lpstr>
      <vt:lpstr>Way forward on the support of Supplementary Uplink in NR</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the support of SUL</dc:title>
  <dc:creator>ONECM</dc:creator>
  <cp:lastModifiedBy>ONECM</cp:lastModifiedBy>
  <cp:revision>33</cp:revision>
  <dcterms:created xsi:type="dcterms:W3CDTF">2017-05-16T07:57:53Z</dcterms:created>
  <dcterms:modified xsi:type="dcterms:W3CDTF">2017-05-18T03:46:37Z</dcterms:modified>
</cp:coreProperties>
</file>