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7" r:id="rId3"/>
    <p:sldId id="28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aximized">
    <p:restoredLeft sz="15620"/>
    <p:restoredTop sz="94660"/>
  </p:normalViewPr>
  <p:slideViewPr>
    <p:cSldViewPr>
      <p:cViewPr>
        <p:scale>
          <a:sx n="66" d="100"/>
          <a:sy n="66" d="100"/>
        </p:scale>
        <p:origin x="-1698" y="-78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3GPP TSG RAN WG1 Meeting RAN1#88bis		</a:t>
            </a:r>
            <a:r>
              <a:rPr lang="en-US" sz="2400" b="1" dirty="0" smtClean="0"/>
              <a:t>R1-1709701</a:t>
            </a:r>
            <a:endParaRPr lang="en-US" sz="2400" dirty="0" smtClean="0"/>
          </a:p>
          <a:p>
            <a:r>
              <a:rPr lang="de-DE" sz="2400" b="1" dirty="0" smtClean="0"/>
              <a:t>Hangzhou, China</a:t>
            </a:r>
            <a:r>
              <a:rPr lang="en-US" sz="2400" b="1" dirty="0" smtClean="0"/>
              <a:t>, 15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– 19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May, 2017</a:t>
            </a:r>
            <a:endParaRPr lang="en-US" sz="2400" dirty="0" smtClean="0"/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ja-JP" sz="2400" b="1" dirty="0" smtClean="0"/>
              <a:t>7.1.1.1.3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1066800" y="2416314"/>
            <a:ext cx="7162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/>
              <a:t>Summary on Time Index Indication of SS Block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Samsung, </a:t>
            </a:r>
            <a:r>
              <a:rPr lang="en-US" sz="2800" dirty="0" err="1" smtClean="0"/>
              <a:t>MediaTek</a:t>
            </a:r>
            <a:r>
              <a:rPr lang="en-US" sz="2800" dirty="0" smtClean="0"/>
              <a:t>, </a:t>
            </a:r>
            <a:r>
              <a:rPr lang="en-US" sz="2800" dirty="0" err="1" smtClean="0"/>
              <a:t>InterDigital</a:t>
            </a:r>
            <a:r>
              <a:rPr lang="en-US" sz="2800" dirty="0" smtClean="0"/>
              <a:t>, ZTE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990600"/>
            <a:ext cx="8610600" cy="5486400"/>
          </a:xfrm>
        </p:spPr>
        <p:txBody>
          <a:bodyPr>
            <a:noAutofit/>
          </a:bodyPr>
          <a:lstStyle/>
          <a:p>
            <a:r>
              <a:rPr lang="en-US" altLang="zh-CN" sz="2800" dirty="0" smtClean="0"/>
              <a:t>The following agreements were achieved in RAN1 #88bis,</a:t>
            </a:r>
            <a:endParaRPr lang="en-US" altLang="zh-CN" sz="1800" dirty="0" smtClean="0"/>
          </a:p>
          <a:p>
            <a:pPr lvl="1"/>
            <a:r>
              <a:rPr lang="en-US" altLang="zh-CN" sz="2400" dirty="0" smtClean="0"/>
              <a:t>Time index indication: PBCH </a:t>
            </a:r>
            <a:r>
              <a:rPr lang="en-US" altLang="zh-CN" sz="2400" dirty="0" smtClean="0">
                <a:solidFill>
                  <a:srgbClr val="FF0000"/>
                </a:solidFill>
              </a:rPr>
              <a:t>conditioned</a:t>
            </a:r>
            <a:r>
              <a:rPr lang="en-US" altLang="zh-CN" sz="2400" dirty="0" smtClean="0"/>
              <a:t> that mobility and HO related requirements can be met</a:t>
            </a:r>
            <a:endParaRPr lang="zh-CN" altLang="zh-CN" sz="2400" dirty="0" smtClean="0"/>
          </a:p>
          <a:p>
            <a:pPr lvl="2"/>
            <a:r>
              <a:rPr lang="en-US" altLang="zh-CN" sz="2000" dirty="0" smtClean="0"/>
              <a:t>Note: RAN1 assumes that RAN2 will check against to RAN2 requirements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 smtClean="0"/>
              <a:t>Summary on possible SS Block Time Index Indication methods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Option 1: PBCH coding-based indication</a:t>
            </a:r>
          </a:p>
          <a:p>
            <a:pPr lvl="1"/>
            <a:r>
              <a:rPr lang="en-US" altLang="zh-CN" sz="2000" dirty="0" smtClean="0"/>
              <a:t>Explicit and/or implicit indications. </a:t>
            </a:r>
            <a:endParaRPr lang="en-US" altLang="zh-CN" sz="1600" dirty="0" smtClean="0"/>
          </a:p>
          <a:p>
            <a:pPr lvl="1">
              <a:buNone/>
            </a:pPr>
            <a:r>
              <a:rPr lang="en-US" altLang="zh-CN" sz="1800" dirty="0" smtClean="0"/>
              <a:t>Note: PBCH-DMRS sequence is not used to indicate time index of SS block</a:t>
            </a:r>
          </a:p>
          <a:p>
            <a:r>
              <a:rPr lang="en-US" altLang="zh-CN" sz="2400" dirty="0" smtClean="0"/>
              <a:t>Option 2: Sequence-based PBCH-DMRS </a:t>
            </a:r>
            <a:endParaRPr lang="en-US" altLang="zh-CN" sz="2000" dirty="0" smtClean="0"/>
          </a:p>
          <a:p>
            <a:r>
              <a:rPr lang="en-US" altLang="zh-CN" sz="2400" dirty="0" smtClean="0"/>
              <a:t>Option 3: Combinations of Option 1 + Option 2 </a:t>
            </a:r>
          </a:p>
          <a:p>
            <a:pPr lvl="1"/>
            <a:r>
              <a:rPr lang="en-US" altLang="zh-CN" sz="2000" dirty="0" smtClean="0"/>
              <a:t>Opt 3a: Combinations of PBCH-coded explicit indication and PBCH-DMRS</a:t>
            </a:r>
          </a:p>
          <a:p>
            <a:pPr lvl="1"/>
            <a:r>
              <a:rPr lang="en-US" altLang="zh-CN" sz="2000" dirty="0" smtClean="0"/>
              <a:t>Opt 3b: Combination of PBCH-coded implicit indication and PBCH-DMRS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10619</TotalTime>
  <Words>132</Words>
  <Application>Microsoft Office PowerPoint</Application>
  <PresentationFormat>全屏显示(4:3)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幻灯片 1</vt:lpstr>
      <vt:lpstr>Background</vt:lpstr>
      <vt:lpstr>Summary on possible SS Block Time Index Indication methods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4-Step RACH</dc:title>
  <dc:creator>Liu Jin</dc:creator>
  <cp:keywords>Initial Access &amp; Mobility</cp:keywords>
  <cp:lastModifiedBy>Liu Jin</cp:lastModifiedBy>
  <cp:revision>913</cp:revision>
  <dcterms:created xsi:type="dcterms:W3CDTF">2016-03-24T01:14:08Z</dcterms:created>
  <dcterms:modified xsi:type="dcterms:W3CDTF">2017-05-18T00:57:35Z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(3)7dwB99hsmZSwgDpASpbsq9VDzBCRh5N09DOJrYjcbj0lpTjLQSh+PW1QOFWaXYPuGOU70lFn
Fuv/O75QluPAfLqCkMRlsgXMMril1yqpzbJmK+s9DSQGM6mwiUAQsZs/kCDUwZncSRSjonT5
BPo2CSMJjByh7EYBH/QN7gdcyLia1+FZ+mR7wF7h1vqI3YKXNlm0DL6vj5BpJKq8X9zizEBF
eYbjsKVVHc8WuOpgj+</vt:lpwstr>
  </property>
  <property fmtid="{D5CDD505-2E9C-101B-9397-08002B2CF9AE}" pid="9" name="_2015_ms_pID_7253431">
    <vt:lpwstr>cjQudU4givWwTEfSS/E/vcYcCsLFlboDOFprXjAyI6CYoT4RoLtK9j
o3CZ5JKU/oE///dGL4YQmanQeq6UPui3bK2H1s1b0TpWBcAKDj/pnH2LYv9ijFQC+sLzNSqw
raTVsLQ3b768nXv7Y96LfAZVZ23KXZOaQ4OX25JucgVJ8bmu/Wz7FDJC7gfnbLhpcJodWAir
I7u4T3TbS/cCugKUDJHLCQKsI69J0NMhUAQF</vt:lpwstr>
  </property>
  <property fmtid="{D5CDD505-2E9C-101B-9397-08002B2CF9AE}" pid="10" name="_2015_ms_pID_7253432">
    <vt:lpwstr>a9OK20PL+tKXNu+SXIizO7IcKQPNr3GWGDQU
GolpgD53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1495012164</vt:lpwstr>
  </property>
</Properties>
</file>