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172" r:id="rId1"/>
    <p:sldMasterId id="2147484302" r:id="rId2"/>
    <p:sldMasterId id="2147484375" r:id="rId3"/>
  </p:sldMasterIdLst>
  <p:notesMasterIdLst>
    <p:notesMasterId r:id="rId10"/>
  </p:notesMasterIdLst>
  <p:handoutMasterIdLst>
    <p:handoutMasterId r:id="rId11"/>
  </p:handoutMasterIdLst>
  <p:sldIdLst>
    <p:sldId id="256" r:id="rId4"/>
    <p:sldId id="263" r:id="rId5"/>
    <p:sldId id="269" r:id="rId6"/>
    <p:sldId id="265" r:id="rId7"/>
    <p:sldId id="268" r:id="rId8"/>
    <p:sldId id="259" r:id="rId9"/>
  </p:sldIdLst>
  <p:sldSz cx="12195175" cy="6858000"/>
  <p:notesSz cx="7099300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buClr>
        <a:srgbClr val="CC9900"/>
      </a:buClr>
      <a:buFont typeface="Wingdings" pitchFamily="2" charset="2"/>
      <a:buChar char="n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015" algn="l" rtl="0" fontAlgn="base">
      <a:spcBef>
        <a:spcPct val="0"/>
      </a:spcBef>
      <a:spcAft>
        <a:spcPct val="0"/>
      </a:spcAft>
      <a:buClr>
        <a:srgbClr val="CC9900"/>
      </a:buClr>
      <a:buFont typeface="Wingdings" pitchFamily="2" charset="2"/>
      <a:buChar char="n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030" algn="l" rtl="0" fontAlgn="base">
      <a:spcBef>
        <a:spcPct val="0"/>
      </a:spcBef>
      <a:spcAft>
        <a:spcPct val="0"/>
      </a:spcAft>
      <a:buClr>
        <a:srgbClr val="CC9900"/>
      </a:buClr>
      <a:buFont typeface="Wingdings" pitchFamily="2" charset="2"/>
      <a:buChar char="n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044" algn="l" rtl="0" fontAlgn="base">
      <a:spcBef>
        <a:spcPct val="0"/>
      </a:spcBef>
      <a:spcAft>
        <a:spcPct val="0"/>
      </a:spcAft>
      <a:buClr>
        <a:srgbClr val="CC9900"/>
      </a:buClr>
      <a:buFont typeface="Wingdings" pitchFamily="2" charset="2"/>
      <a:buChar char="n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058" algn="l" rtl="0" fontAlgn="base">
      <a:spcBef>
        <a:spcPct val="0"/>
      </a:spcBef>
      <a:spcAft>
        <a:spcPct val="0"/>
      </a:spcAft>
      <a:buClr>
        <a:srgbClr val="CC9900"/>
      </a:buClr>
      <a:buFont typeface="Wingdings" pitchFamily="2" charset="2"/>
      <a:buChar char="n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5073" algn="l" defTabSz="91403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2090" algn="l" defTabSz="91403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199103" algn="l" defTabSz="91403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6119" algn="l" defTabSz="91403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24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an zhu" initials="" lastIdx="12" clrIdx="0"/>
  <p:cmAuthor id="1" name="Administra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CCFFCC"/>
    <a:srgbClr val="9BBB59"/>
    <a:srgbClr val="8064A2"/>
    <a:srgbClr val="4F81BD"/>
    <a:srgbClr val="669900"/>
    <a:srgbClr val="339933"/>
    <a:srgbClr val="F79646"/>
    <a:srgbClr val="ECECFF"/>
    <a:srgbClr val="FFD2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52" autoAdjust="0"/>
    <p:restoredTop sz="98787" autoAdjust="0"/>
  </p:normalViewPr>
  <p:slideViewPr>
    <p:cSldViewPr snapToGrid="0" snapToObjects="1">
      <p:cViewPr varScale="1">
        <p:scale>
          <a:sx n="68" d="100"/>
          <a:sy n="68" d="100"/>
        </p:scale>
        <p:origin x="1098" y="72"/>
      </p:cViewPr>
      <p:guideLst>
        <p:guide orient="horz" pos="3824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230"/>
    </p:cViewPr>
  </p:sorterViewPr>
  <p:notesViewPr>
    <p:cSldViewPr snapToGrid="0" snapToObjects="1">
      <p:cViewPr varScale="1">
        <p:scale>
          <a:sx n="80" d="100"/>
          <a:sy n="80" d="100"/>
        </p:scale>
        <p:origin x="-3840" y="-84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300" b="0"/>
            </a:lvl1pPr>
          </a:lstStyle>
          <a:p>
            <a:endParaRPr lang="en-US" altLang="zh-CN"/>
          </a:p>
        </p:txBody>
      </p:sp>
      <p:sp>
        <p:nvSpPr>
          <p:cNvPr id="10823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300" b="0"/>
            </a:lvl1pPr>
          </a:lstStyle>
          <a:p>
            <a:endParaRPr lang="en-US" altLang="zh-CN"/>
          </a:p>
        </p:txBody>
      </p:sp>
      <p:sp>
        <p:nvSpPr>
          <p:cNvPr id="10823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300" b="0"/>
            </a:lvl1pPr>
          </a:lstStyle>
          <a:p>
            <a:endParaRPr lang="en-US" altLang="zh-CN"/>
          </a:p>
        </p:txBody>
      </p:sp>
      <p:sp>
        <p:nvSpPr>
          <p:cNvPr id="10823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300" b="0"/>
            </a:lvl1pPr>
          </a:lstStyle>
          <a:p>
            <a:fld id="{2F6A7D93-3D95-45B5-B20D-2D0F047B864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19447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300" b="0"/>
            </a:lvl1pPr>
          </a:lstStyle>
          <a:p>
            <a:endParaRPr lang="en-US" altLang="zh-CN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300" b="0"/>
            </a:lvl1pPr>
          </a:lstStyle>
          <a:p>
            <a:endParaRPr lang="en-US" altLang="zh-CN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8113" y="768350"/>
            <a:ext cx="682307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300" b="0"/>
            </a:lvl1pPr>
          </a:lstStyle>
          <a:p>
            <a:endParaRPr lang="en-US" altLang="zh-CN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300" b="0"/>
            </a:lvl1pPr>
          </a:lstStyle>
          <a:p>
            <a:fld id="{9B328058-29F7-46C6-8D38-03A12980402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66254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015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03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04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058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5073" algn="l" defTabSz="9140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090" algn="l" defTabSz="9140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103" algn="l" defTabSz="9140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119" algn="l" defTabSz="9140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3C0B7046-84B0-42FF-9704-342FB07E14C4}" type="datetime1">
              <a:rPr lang="zh-CN" altLang="en-US" smtClean="0"/>
              <a:pPr/>
              <a:t>2017/5/17</a:t>
            </a:fld>
            <a:endParaRPr lang="en-US" altLang="zh-CN" smtClean="0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A403E5-653A-4F96-B79E-124EA3B8344F}" type="slidenum">
              <a:rPr lang="en-US" altLang="zh-CN" smtClean="0"/>
              <a:pPr/>
              <a:t>6</a:t>
            </a:fld>
            <a:endParaRPr lang="en-US" altLang="zh-CN" smtClean="0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574" y="4861441"/>
            <a:ext cx="5206153" cy="4605576"/>
          </a:xfrm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823995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5394" name="Picture 2" descr="内页元素3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"/>
            <a:ext cx="12193588" cy="6492875"/>
          </a:xfrm>
          <a:prstGeom prst="rect">
            <a:avLst/>
          </a:prstGeom>
          <a:noFill/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7965" y="7939"/>
            <a:ext cx="12193587" cy="6858000"/>
            <a:chOff x="1" y="1"/>
            <a:chExt cx="7681" cy="4320"/>
          </a:xfrm>
        </p:grpSpPr>
        <p:pic>
          <p:nvPicPr>
            <p:cNvPr id="955396" name="Picture 4" descr="封面元素2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" y="1"/>
              <a:ext cx="7681" cy="4320"/>
            </a:xfrm>
            <a:prstGeom prst="rect">
              <a:avLst/>
            </a:prstGeom>
            <a:noFill/>
          </p:spPr>
        </p:pic>
        <p:sp>
          <p:nvSpPr>
            <p:cNvPr id="955397" name="Rectangle 5"/>
            <p:cNvSpPr>
              <a:spLocks noChangeArrowheads="1"/>
            </p:cNvSpPr>
            <p:nvPr userDrawn="1"/>
          </p:nvSpPr>
          <p:spPr bwMode="auto">
            <a:xfrm>
              <a:off x="6554" y="3482"/>
              <a:ext cx="602" cy="629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</p:grpSp>
      <p:sp>
        <p:nvSpPr>
          <p:cNvPr id="955399" name="Text Box 7"/>
          <p:cNvSpPr txBox="1">
            <a:spLocks noChangeArrowheads="1"/>
          </p:cNvSpPr>
          <p:nvPr/>
        </p:nvSpPr>
        <p:spPr bwMode="auto">
          <a:xfrm>
            <a:off x="811228" y="6199205"/>
            <a:ext cx="3213460" cy="30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6" tIns="45707" rIns="91416" bIns="45707">
            <a:spAutoFit/>
          </a:bodyPr>
          <a:lstStyle/>
          <a:p>
            <a:pPr eaLnBrk="0" hangingPunct="0">
              <a:buClrTx/>
              <a:buFontTx/>
              <a:buNone/>
            </a:pPr>
            <a:r>
              <a:rPr lang="en-US" altLang="zh-CN" sz="1400" b="0" dirty="0">
                <a:solidFill>
                  <a:srgbClr val="000000"/>
                </a:solidFill>
                <a:latin typeface="FrutigerNext LT Bold" charset="0"/>
                <a:ea typeface="ＭＳ Ｐゴシック" pitchFamily="34" charset="-128"/>
              </a:rPr>
              <a:t>HUAWEI TECHNOLOGIES CO., LTD.</a:t>
            </a:r>
          </a:p>
        </p:txBody>
      </p:sp>
      <p:pic>
        <p:nvPicPr>
          <p:cNvPr id="955400" name="Picture 8" descr="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21976" y="5691188"/>
            <a:ext cx="706439" cy="704850"/>
          </a:xfrm>
          <a:prstGeom prst="rect">
            <a:avLst/>
          </a:prstGeom>
          <a:noFill/>
        </p:spPr>
      </p:pic>
      <p:sp>
        <p:nvSpPr>
          <p:cNvPr id="955401" name="Rectangle 9"/>
          <p:cNvSpPr>
            <a:spLocks noGrp="1" noChangeArrowheads="1"/>
          </p:cNvSpPr>
          <p:nvPr>
            <p:ph type="ctrTitle"/>
          </p:nvPr>
        </p:nvSpPr>
        <p:spPr>
          <a:xfrm>
            <a:off x="896943" y="2130441"/>
            <a:ext cx="7350126" cy="1470026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955402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896941" y="4108450"/>
            <a:ext cx="7348537" cy="533400"/>
          </a:xfrm>
        </p:spPr>
        <p:txBody>
          <a:bodyPr anchor="ctr"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955403" name="Rectangle 11"/>
          <p:cNvSpPr>
            <a:spLocks noChangeArrowheads="1"/>
          </p:cNvSpPr>
          <p:nvPr/>
        </p:nvSpPr>
        <p:spPr bwMode="auto">
          <a:xfrm>
            <a:off x="-2460621" y="528639"/>
            <a:ext cx="2460625" cy="530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7774" tIns="43888" rIns="87774" bIns="43888"/>
          <a:lstStyle/>
          <a:p>
            <a:pPr algn="r">
              <a:lnSpc>
                <a:spcPct val="125000"/>
              </a:lnSpc>
              <a:buClrTx/>
              <a:buFontTx/>
              <a:buNone/>
            </a:pP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英文标题</a:t>
            </a:r>
            <a:r>
              <a:rPr lang="en-US" altLang="zh-CN" sz="1200" dirty="0">
                <a:solidFill>
                  <a:srgbClr val="F8F8F8"/>
                </a:solidFill>
                <a:latin typeface="Arial" pitchFamily="34" charset="0"/>
              </a:rPr>
              <a:t>:32-35pt  </a:t>
            </a:r>
          </a:p>
          <a:p>
            <a:pPr algn="r">
              <a:lnSpc>
                <a:spcPct val="125000"/>
              </a:lnSpc>
              <a:buClrTx/>
              <a:buFontTx/>
              <a:buNone/>
            </a:pP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颜色</a:t>
            </a:r>
            <a:r>
              <a:rPr lang="en-US" altLang="zh-CN" sz="1200" dirty="0">
                <a:solidFill>
                  <a:srgbClr val="F8F8F8"/>
                </a:solidFill>
                <a:latin typeface="Arial" pitchFamily="34" charset="0"/>
              </a:rPr>
              <a:t>: R153 G0 B0</a:t>
            </a:r>
          </a:p>
          <a:p>
            <a:pPr algn="r">
              <a:lnSpc>
                <a:spcPct val="125000"/>
              </a:lnSpc>
              <a:buClrTx/>
              <a:buFontTx/>
              <a:buNone/>
            </a:pP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内部使用字体 </a:t>
            </a:r>
            <a:r>
              <a:rPr lang="en-US" altLang="zh-CN" sz="1200" dirty="0">
                <a:solidFill>
                  <a:srgbClr val="F8F8F8"/>
                </a:solidFill>
                <a:latin typeface="Arial" pitchFamily="34" charset="0"/>
              </a:rPr>
              <a:t>:</a:t>
            </a:r>
          </a:p>
          <a:p>
            <a:pPr algn="r">
              <a:lnSpc>
                <a:spcPct val="125000"/>
              </a:lnSpc>
              <a:buClrTx/>
              <a:buFontTx/>
              <a:buNone/>
            </a:pPr>
            <a:r>
              <a:rPr lang="en-US" altLang="zh-CN" sz="1200" dirty="0" err="1">
                <a:solidFill>
                  <a:srgbClr val="F8F8F8"/>
                </a:solidFill>
                <a:latin typeface="Arial" pitchFamily="34" charset="0"/>
              </a:rPr>
              <a:t>FrutigerNext</a:t>
            </a:r>
            <a:r>
              <a:rPr lang="en-US" altLang="zh-CN" sz="1200" dirty="0">
                <a:solidFill>
                  <a:srgbClr val="F8F8F8"/>
                </a:solidFill>
                <a:latin typeface="Arial" pitchFamily="34" charset="0"/>
              </a:rPr>
              <a:t> LT Medium</a:t>
            </a:r>
          </a:p>
          <a:p>
            <a:pPr algn="r">
              <a:lnSpc>
                <a:spcPct val="125000"/>
              </a:lnSpc>
              <a:buClrTx/>
              <a:buFontTx/>
              <a:buNone/>
            </a:pP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外部使用字体 </a:t>
            </a:r>
            <a:r>
              <a:rPr lang="en-US" altLang="zh-CN" sz="1200" dirty="0">
                <a:solidFill>
                  <a:srgbClr val="F8F8F8"/>
                </a:solidFill>
                <a:latin typeface="Arial" pitchFamily="34" charset="0"/>
              </a:rPr>
              <a:t>: Arial</a:t>
            </a:r>
          </a:p>
          <a:p>
            <a:pPr algn="r">
              <a:lnSpc>
                <a:spcPct val="75000"/>
              </a:lnSpc>
              <a:buClrTx/>
              <a:buFontTx/>
              <a:buNone/>
            </a:pPr>
            <a:endParaRPr lang="en-US" altLang="zh-CN" sz="1200" dirty="0">
              <a:solidFill>
                <a:srgbClr val="F8F8F8"/>
              </a:solidFill>
              <a:latin typeface="Arial" pitchFamily="34" charset="0"/>
            </a:endParaRPr>
          </a:p>
          <a:p>
            <a:pPr algn="r">
              <a:lnSpc>
                <a:spcPct val="125000"/>
              </a:lnSpc>
              <a:buClrTx/>
              <a:buFontTx/>
              <a:buNone/>
            </a:pP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中文标题</a:t>
            </a:r>
            <a:r>
              <a:rPr lang="en-US" altLang="zh-CN" sz="1200" dirty="0">
                <a:solidFill>
                  <a:srgbClr val="F8F8F8"/>
                </a:solidFill>
                <a:latin typeface="Arial" pitchFamily="34" charset="0"/>
              </a:rPr>
              <a:t>:30-32pt  </a:t>
            </a:r>
          </a:p>
          <a:p>
            <a:pPr algn="r">
              <a:lnSpc>
                <a:spcPct val="125000"/>
              </a:lnSpc>
              <a:buClrTx/>
              <a:buFontTx/>
              <a:buNone/>
            </a:pP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颜色</a:t>
            </a:r>
            <a:r>
              <a:rPr lang="en-US" altLang="zh-CN" sz="1200" dirty="0">
                <a:solidFill>
                  <a:srgbClr val="F8F8F8"/>
                </a:solidFill>
                <a:latin typeface="Arial" pitchFamily="34" charset="0"/>
              </a:rPr>
              <a:t>: R153 G0 B0</a:t>
            </a:r>
          </a:p>
          <a:p>
            <a:pPr algn="r">
              <a:lnSpc>
                <a:spcPct val="125000"/>
              </a:lnSpc>
              <a:buClrTx/>
              <a:buFontTx/>
              <a:buNone/>
            </a:pP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字体</a:t>
            </a:r>
            <a:r>
              <a:rPr lang="en-US" altLang="zh-CN" sz="1200" dirty="0">
                <a:solidFill>
                  <a:srgbClr val="F8F8F8"/>
                </a:solidFill>
                <a:latin typeface="Arial" pitchFamily="34" charset="0"/>
              </a:rPr>
              <a:t>:</a:t>
            </a: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黑体</a:t>
            </a:r>
          </a:p>
          <a:p>
            <a:pPr algn="r">
              <a:lnSpc>
                <a:spcPct val="125000"/>
              </a:lnSpc>
              <a:buClrTx/>
              <a:buFontTx/>
              <a:buNone/>
            </a:pPr>
            <a:endParaRPr lang="zh-CN" altLang="en-US" sz="1200" dirty="0">
              <a:solidFill>
                <a:srgbClr val="F8F8F8"/>
              </a:solidFill>
              <a:latin typeface="Arial" pitchFamily="34" charset="0"/>
            </a:endParaRPr>
          </a:p>
          <a:p>
            <a:pPr algn="r">
              <a:lnSpc>
                <a:spcPct val="125000"/>
              </a:lnSpc>
              <a:buClrTx/>
              <a:buFontTx/>
              <a:buNone/>
            </a:pPr>
            <a:endParaRPr lang="zh-CN" altLang="en-US" sz="1200" dirty="0">
              <a:solidFill>
                <a:srgbClr val="F8F8F8"/>
              </a:solidFill>
              <a:latin typeface="Arial" pitchFamily="34" charset="0"/>
            </a:endParaRPr>
          </a:p>
          <a:p>
            <a:pPr algn="r">
              <a:lnSpc>
                <a:spcPct val="125000"/>
              </a:lnSpc>
              <a:buClrTx/>
              <a:buFontTx/>
              <a:buNone/>
            </a:pPr>
            <a:endParaRPr lang="zh-CN" altLang="en-US" sz="1200" dirty="0">
              <a:solidFill>
                <a:srgbClr val="F8F8F8"/>
              </a:solidFill>
              <a:latin typeface="Arial" pitchFamily="34" charset="0"/>
            </a:endParaRPr>
          </a:p>
          <a:p>
            <a:pPr algn="r">
              <a:lnSpc>
                <a:spcPct val="125000"/>
              </a:lnSpc>
              <a:buClrTx/>
              <a:buFontTx/>
              <a:buNone/>
            </a:pP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英文正文</a:t>
            </a:r>
            <a:r>
              <a:rPr lang="en-US" altLang="zh-CN" sz="1200" dirty="0">
                <a:solidFill>
                  <a:srgbClr val="F8F8F8"/>
                </a:solidFill>
                <a:latin typeface="Arial" pitchFamily="34" charset="0"/>
              </a:rPr>
              <a:t>:20-22pt</a:t>
            </a:r>
          </a:p>
          <a:p>
            <a:pPr algn="r">
              <a:lnSpc>
                <a:spcPct val="125000"/>
              </a:lnSpc>
              <a:buClrTx/>
              <a:buFontTx/>
              <a:buNone/>
            </a:pP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子目录 </a:t>
            </a:r>
            <a:r>
              <a:rPr lang="en-US" altLang="zh-CN" sz="1200" dirty="0">
                <a:solidFill>
                  <a:srgbClr val="F8F8F8"/>
                </a:solidFill>
                <a:latin typeface="Arial" pitchFamily="34" charset="0"/>
              </a:rPr>
              <a:t>(2-5</a:t>
            </a: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级</a:t>
            </a:r>
            <a:r>
              <a:rPr lang="en-US" altLang="zh-CN" sz="1200" dirty="0">
                <a:solidFill>
                  <a:srgbClr val="F8F8F8"/>
                </a:solidFill>
                <a:latin typeface="Arial" pitchFamily="34" charset="0"/>
              </a:rPr>
              <a:t>) :18pt  </a:t>
            </a:r>
          </a:p>
          <a:p>
            <a:pPr algn="r">
              <a:lnSpc>
                <a:spcPct val="125000"/>
              </a:lnSpc>
              <a:buClrTx/>
              <a:buFontTx/>
              <a:buNone/>
            </a:pP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颜色</a:t>
            </a:r>
            <a:r>
              <a:rPr lang="en-US" altLang="zh-CN" sz="1200" dirty="0">
                <a:solidFill>
                  <a:srgbClr val="F8F8F8"/>
                </a:solidFill>
                <a:latin typeface="Arial" pitchFamily="34" charset="0"/>
              </a:rPr>
              <a:t>:</a:t>
            </a: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黑色</a:t>
            </a:r>
          </a:p>
          <a:p>
            <a:pPr algn="r">
              <a:lnSpc>
                <a:spcPct val="125000"/>
              </a:lnSpc>
              <a:buClrTx/>
              <a:buFontTx/>
              <a:buNone/>
            </a:pP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内部使用字体 </a:t>
            </a:r>
            <a:r>
              <a:rPr lang="en-US" altLang="zh-CN" sz="1200" dirty="0">
                <a:solidFill>
                  <a:srgbClr val="F8F8F8"/>
                </a:solidFill>
                <a:latin typeface="Arial" pitchFamily="34" charset="0"/>
              </a:rPr>
              <a:t>:</a:t>
            </a:r>
          </a:p>
          <a:p>
            <a:pPr algn="r">
              <a:lnSpc>
                <a:spcPct val="125000"/>
              </a:lnSpc>
              <a:buClrTx/>
              <a:buFontTx/>
              <a:buNone/>
            </a:pPr>
            <a:r>
              <a:rPr lang="en-US" altLang="zh-CN" sz="1200" dirty="0" err="1">
                <a:solidFill>
                  <a:srgbClr val="F8F8F8"/>
                </a:solidFill>
                <a:latin typeface="Arial" pitchFamily="34" charset="0"/>
              </a:rPr>
              <a:t>FrutigerNext</a:t>
            </a:r>
            <a:r>
              <a:rPr lang="en-US" altLang="zh-CN" sz="1200" dirty="0">
                <a:solidFill>
                  <a:srgbClr val="F8F8F8"/>
                </a:solidFill>
                <a:latin typeface="Arial" pitchFamily="34" charset="0"/>
              </a:rPr>
              <a:t> LT Regular</a:t>
            </a:r>
          </a:p>
          <a:p>
            <a:pPr algn="r">
              <a:lnSpc>
                <a:spcPct val="125000"/>
              </a:lnSpc>
              <a:buClrTx/>
              <a:buFontTx/>
              <a:buNone/>
            </a:pP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外部使用字体 </a:t>
            </a:r>
            <a:r>
              <a:rPr lang="en-US" altLang="zh-CN" sz="1200" dirty="0">
                <a:solidFill>
                  <a:srgbClr val="F8F8F8"/>
                </a:solidFill>
                <a:latin typeface="Arial" pitchFamily="34" charset="0"/>
              </a:rPr>
              <a:t>: Arial</a:t>
            </a:r>
          </a:p>
          <a:p>
            <a:pPr algn="r">
              <a:lnSpc>
                <a:spcPct val="75000"/>
              </a:lnSpc>
              <a:buClrTx/>
              <a:buFontTx/>
              <a:buNone/>
            </a:pPr>
            <a:endParaRPr lang="en-US" altLang="zh-CN" sz="1200" dirty="0">
              <a:solidFill>
                <a:srgbClr val="F8F8F8"/>
              </a:solidFill>
              <a:latin typeface="Arial" pitchFamily="34" charset="0"/>
            </a:endParaRPr>
          </a:p>
          <a:p>
            <a:pPr algn="r">
              <a:lnSpc>
                <a:spcPct val="125000"/>
              </a:lnSpc>
              <a:buClrTx/>
              <a:buFontTx/>
              <a:buNone/>
            </a:pP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中文正文</a:t>
            </a:r>
            <a:r>
              <a:rPr lang="en-US" altLang="zh-CN" sz="1200" dirty="0">
                <a:solidFill>
                  <a:srgbClr val="F8F8F8"/>
                </a:solidFill>
                <a:latin typeface="Arial" pitchFamily="34" charset="0"/>
              </a:rPr>
              <a:t>:18-20pt</a:t>
            </a:r>
          </a:p>
          <a:p>
            <a:pPr algn="r">
              <a:lnSpc>
                <a:spcPct val="125000"/>
              </a:lnSpc>
              <a:buClrTx/>
              <a:buFontTx/>
              <a:buNone/>
            </a:pP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子目录</a:t>
            </a:r>
            <a:r>
              <a:rPr lang="en-US" altLang="zh-CN" sz="1200" dirty="0">
                <a:solidFill>
                  <a:srgbClr val="F8F8F8"/>
                </a:solidFill>
                <a:latin typeface="Arial" pitchFamily="34" charset="0"/>
              </a:rPr>
              <a:t>(2-5</a:t>
            </a: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级</a:t>
            </a:r>
            <a:r>
              <a:rPr lang="en-US" altLang="zh-CN" sz="1200" dirty="0">
                <a:solidFill>
                  <a:srgbClr val="F8F8F8"/>
                </a:solidFill>
                <a:latin typeface="Arial" pitchFamily="34" charset="0"/>
              </a:rPr>
              <a:t>):18pt </a:t>
            </a:r>
          </a:p>
          <a:p>
            <a:pPr algn="r">
              <a:lnSpc>
                <a:spcPct val="125000"/>
              </a:lnSpc>
              <a:buClrTx/>
              <a:buFontTx/>
              <a:buNone/>
            </a:pP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颜色</a:t>
            </a:r>
            <a:r>
              <a:rPr lang="en-US" altLang="zh-CN" sz="1200" dirty="0">
                <a:solidFill>
                  <a:srgbClr val="F8F8F8"/>
                </a:solidFill>
                <a:latin typeface="Arial" pitchFamily="34" charset="0"/>
              </a:rPr>
              <a:t>:</a:t>
            </a: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黑色</a:t>
            </a:r>
          </a:p>
          <a:p>
            <a:pPr algn="r">
              <a:lnSpc>
                <a:spcPct val="125000"/>
              </a:lnSpc>
              <a:buClrTx/>
              <a:buFontTx/>
              <a:buNone/>
            </a:pP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字体</a:t>
            </a:r>
            <a:r>
              <a:rPr lang="en-US" altLang="zh-CN" sz="1200" dirty="0">
                <a:solidFill>
                  <a:srgbClr val="F8F8F8"/>
                </a:solidFill>
                <a:latin typeface="Arial" pitchFamily="34" charset="0"/>
              </a:rPr>
              <a:t>:</a:t>
            </a:r>
            <a:r>
              <a:rPr lang="zh-CN" altLang="en-US" sz="1200" dirty="0">
                <a:solidFill>
                  <a:srgbClr val="F8F8F8"/>
                </a:solidFill>
                <a:latin typeface="Arial" pitchFamily="34" charset="0"/>
              </a:rPr>
              <a:t>细黑体 </a:t>
            </a:r>
            <a:endParaRPr lang="zh-CN" altLang="en-US" sz="1200" dirty="0">
              <a:solidFill>
                <a:srgbClr val="080808"/>
              </a:solidFill>
              <a:latin typeface="Arial" pitchFamily="34" charset="0"/>
            </a:endParaRPr>
          </a:p>
        </p:txBody>
      </p:sp>
      <p:sp>
        <p:nvSpPr>
          <p:cNvPr id="955404" name="Rectangle 12"/>
          <p:cNvSpPr>
            <a:spLocks noChangeArrowheads="1"/>
          </p:cNvSpPr>
          <p:nvPr/>
        </p:nvSpPr>
        <p:spPr bwMode="auto">
          <a:xfrm>
            <a:off x="12361891" y="5444722"/>
            <a:ext cx="1227137" cy="323149"/>
          </a:xfrm>
          <a:prstGeom prst="rect">
            <a:avLst/>
          </a:prstGeom>
          <a:solidFill>
            <a:srgbClr val="F8F8F8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91400" tIns="45700" rIns="91400" bIns="45700" anchor="ctr">
            <a:spAutoFit/>
          </a:bodyPr>
          <a:lstStyle/>
          <a:p>
            <a:pPr algn="ctr" defTabSz="877648" eaLnBrk="0" hangingPunct="0">
              <a:buClrTx/>
              <a:buFontTx/>
              <a:buNone/>
            </a:pPr>
            <a:endParaRPr lang="zh-CN" altLang="en-US" sz="1500" b="0" dirty="0">
              <a:solidFill>
                <a:srgbClr val="000000"/>
              </a:solidFill>
              <a:latin typeface="FrutigerNext LT Regular" charset="0"/>
              <a:ea typeface="ＭＳ Ｐゴシック" pitchFamily="34" charset="-128"/>
            </a:endParaRPr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12473002" y="5278439"/>
            <a:ext cx="989013" cy="184150"/>
            <a:chOff x="6657" y="3492"/>
            <a:chExt cx="527" cy="121"/>
          </a:xfrm>
        </p:grpSpPr>
        <p:sp>
          <p:nvSpPr>
            <p:cNvPr id="955406" name="Rectangle 14"/>
            <p:cNvSpPr>
              <a:spLocks noChangeArrowheads="1"/>
            </p:cNvSpPr>
            <p:nvPr/>
          </p:nvSpPr>
          <p:spPr bwMode="auto">
            <a:xfrm flipV="1">
              <a:off x="6789" y="3492"/>
              <a:ext cx="132" cy="121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07" name="Rectangle 15"/>
            <p:cNvSpPr>
              <a:spLocks noChangeArrowheads="1"/>
            </p:cNvSpPr>
            <p:nvPr/>
          </p:nvSpPr>
          <p:spPr bwMode="auto">
            <a:xfrm flipV="1">
              <a:off x="6921" y="3492"/>
              <a:ext cx="131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08" name="Rectangle 16"/>
            <p:cNvSpPr>
              <a:spLocks noChangeArrowheads="1"/>
            </p:cNvSpPr>
            <p:nvPr/>
          </p:nvSpPr>
          <p:spPr bwMode="auto">
            <a:xfrm flipV="1">
              <a:off x="7052" y="3492"/>
              <a:ext cx="132" cy="121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09" name="Rectangle 17"/>
            <p:cNvSpPr>
              <a:spLocks noChangeArrowheads="1"/>
            </p:cNvSpPr>
            <p:nvPr/>
          </p:nvSpPr>
          <p:spPr bwMode="auto">
            <a:xfrm flipV="1">
              <a:off x="6657" y="3492"/>
              <a:ext cx="132" cy="121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12473002" y="6203990"/>
            <a:ext cx="989013" cy="182563"/>
            <a:chOff x="6657" y="4103"/>
            <a:chExt cx="527" cy="121"/>
          </a:xfrm>
        </p:grpSpPr>
        <p:sp>
          <p:nvSpPr>
            <p:cNvPr id="955411" name="Rectangle 19"/>
            <p:cNvSpPr>
              <a:spLocks noChangeArrowheads="1"/>
            </p:cNvSpPr>
            <p:nvPr/>
          </p:nvSpPr>
          <p:spPr bwMode="auto">
            <a:xfrm flipV="1">
              <a:off x="6789" y="4103"/>
              <a:ext cx="132" cy="121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12" name="Rectangle 20"/>
            <p:cNvSpPr>
              <a:spLocks noChangeArrowheads="1"/>
            </p:cNvSpPr>
            <p:nvPr/>
          </p:nvSpPr>
          <p:spPr bwMode="auto">
            <a:xfrm flipV="1">
              <a:off x="6921" y="4103"/>
              <a:ext cx="131" cy="121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13" name="Rectangle 21"/>
            <p:cNvSpPr>
              <a:spLocks noChangeArrowheads="1"/>
            </p:cNvSpPr>
            <p:nvPr/>
          </p:nvSpPr>
          <p:spPr bwMode="auto">
            <a:xfrm flipV="1">
              <a:off x="7052" y="4103"/>
              <a:ext cx="132" cy="121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14" name="Rectangle 22"/>
            <p:cNvSpPr>
              <a:spLocks noChangeArrowheads="1"/>
            </p:cNvSpPr>
            <p:nvPr/>
          </p:nvSpPr>
          <p:spPr bwMode="auto">
            <a:xfrm flipV="1">
              <a:off x="6657" y="4103"/>
              <a:ext cx="132" cy="121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12473002" y="6450013"/>
            <a:ext cx="989013" cy="182562"/>
            <a:chOff x="6657" y="4266"/>
            <a:chExt cx="527" cy="121"/>
          </a:xfrm>
        </p:grpSpPr>
        <p:sp>
          <p:nvSpPr>
            <p:cNvPr id="955416" name="Rectangle 24"/>
            <p:cNvSpPr>
              <a:spLocks noChangeArrowheads="1"/>
            </p:cNvSpPr>
            <p:nvPr/>
          </p:nvSpPr>
          <p:spPr bwMode="auto">
            <a:xfrm flipV="1">
              <a:off x="6789" y="4266"/>
              <a:ext cx="132" cy="121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17" name="Rectangle 25"/>
            <p:cNvSpPr>
              <a:spLocks noChangeArrowheads="1"/>
            </p:cNvSpPr>
            <p:nvPr/>
          </p:nvSpPr>
          <p:spPr bwMode="auto">
            <a:xfrm flipV="1">
              <a:off x="6921" y="4266"/>
              <a:ext cx="131" cy="121"/>
            </a:xfrm>
            <a:prstGeom prst="rect">
              <a:avLst/>
            </a:prstGeom>
            <a:solidFill>
              <a:srgbClr val="0099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18" name="Rectangle 26"/>
            <p:cNvSpPr>
              <a:spLocks noChangeArrowheads="1"/>
            </p:cNvSpPr>
            <p:nvPr/>
          </p:nvSpPr>
          <p:spPr bwMode="auto">
            <a:xfrm flipV="1">
              <a:off x="7052" y="4266"/>
              <a:ext cx="132" cy="121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19" name="Rectangle 27"/>
            <p:cNvSpPr>
              <a:spLocks noChangeArrowheads="1"/>
            </p:cNvSpPr>
            <p:nvPr/>
          </p:nvSpPr>
          <p:spPr bwMode="auto">
            <a:xfrm flipV="1">
              <a:off x="6657" y="4266"/>
              <a:ext cx="132" cy="121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</p:grpSp>
      <p:grpSp>
        <p:nvGrpSpPr>
          <p:cNvPr id="6" name="Group 28"/>
          <p:cNvGrpSpPr>
            <a:grpSpLocks/>
          </p:cNvGrpSpPr>
          <p:nvPr/>
        </p:nvGrpSpPr>
        <p:grpSpPr bwMode="auto">
          <a:xfrm>
            <a:off x="12473002" y="5527714"/>
            <a:ext cx="989013" cy="182563"/>
            <a:chOff x="6657" y="3656"/>
            <a:chExt cx="527" cy="121"/>
          </a:xfrm>
        </p:grpSpPr>
        <p:sp>
          <p:nvSpPr>
            <p:cNvPr id="955421" name="Rectangle 29"/>
            <p:cNvSpPr>
              <a:spLocks noChangeArrowheads="1"/>
            </p:cNvSpPr>
            <p:nvPr/>
          </p:nvSpPr>
          <p:spPr bwMode="auto">
            <a:xfrm flipV="1">
              <a:off x="6657" y="3656"/>
              <a:ext cx="132" cy="121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22" name="Rectangle 30"/>
            <p:cNvSpPr>
              <a:spLocks noChangeArrowheads="1"/>
            </p:cNvSpPr>
            <p:nvPr/>
          </p:nvSpPr>
          <p:spPr bwMode="auto">
            <a:xfrm flipV="1">
              <a:off x="6789" y="3656"/>
              <a:ext cx="132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23" name="Rectangle 31"/>
            <p:cNvSpPr>
              <a:spLocks noChangeArrowheads="1"/>
            </p:cNvSpPr>
            <p:nvPr/>
          </p:nvSpPr>
          <p:spPr bwMode="auto">
            <a:xfrm flipV="1">
              <a:off x="6921" y="3656"/>
              <a:ext cx="131" cy="121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24" name="Rectangle 32"/>
            <p:cNvSpPr>
              <a:spLocks noChangeArrowheads="1"/>
            </p:cNvSpPr>
            <p:nvPr/>
          </p:nvSpPr>
          <p:spPr bwMode="auto">
            <a:xfrm flipV="1">
              <a:off x="7052" y="3656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</p:grpSp>
      <p:grpSp>
        <p:nvGrpSpPr>
          <p:cNvPr id="7" name="Group 33"/>
          <p:cNvGrpSpPr>
            <a:grpSpLocks/>
          </p:cNvGrpSpPr>
          <p:nvPr/>
        </p:nvGrpSpPr>
        <p:grpSpPr bwMode="auto">
          <a:xfrm>
            <a:off x="12473002" y="5957888"/>
            <a:ext cx="989013" cy="182562"/>
            <a:chOff x="6657" y="3941"/>
            <a:chExt cx="527" cy="121"/>
          </a:xfrm>
        </p:grpSpPr>
        <p:sp>
          <p:nvSpPr>
            <p:cNvPr id="955426" name="Rectangle 34"/>
            <p:cNvSpPr>
              <a:spLocks noChangeArrowheads="1"/>
            </p:cNvSpPr>
            <p:nvPr/>
          </p:nvSpPr>
          <p:spPr bwMode="auto">
            <a:xfrm flipV="1">
              <a:off x="6789" y="3941"/>
              <a:ext cx="132" cy="121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27" name="Rectangle 35"/>
            <p:cNvSpPr>
              <a:spLocks noChangeArrowheads="1"/>
            </p:cNvSpPr>
            <p:nvPr/>
          </p:nvSpPr>
          <p:spPr bwMode="auto">
            <a:xfrm flipV="1">
              <a:off x="6921" y="3941"/>
              <a:ext cx="131" cy="121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28" name="Rectangle 36"/>
            <p:cNvSpPr>
              <a:spLocks noChangeArrowheads="1"/>
            </p:cNvSpPr>
            <p:nvPr/>
          </p:nvSpPr>
          <p:spPr bwMode="auto">
            <a:xfrm flipV="1">
              <a:off x="7052" y="3941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29" name="Rectangle 37"/>
            <p:cNvSpPr>
              <a:spLocks noChangeArrowheads="1"/>
            </p:cNvSpPr>
            <p:nvPr/>
          </p:nvSpPr>
          <p:spPr bwMode="auto">
            <a:xfrm flipV="1">
              <a:off x="6657" y="3941"/>
              <a:ext cx="132" cy="121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</p:grpSp>
      <p:grpSp>
        <p:nvGrpSpPr>
          <p:cNvPr id="8" name="Group 38"/>
          <p:cNvGrpSpPr>
            <a:grpSpLocks/>
          </p:cNvGrpSpPr>
          <p:nvPr/>
        </p:nvGrpSpPr>
        <p:grpSpPr bwMode="auto">
          <a:xfrm>
            <a:off x="12473002" y="6697662"/>
            <a:ext cx="989013" cy="182562"/>
            <a:chOff x="6657" y="4430"/>
            <a:chExt cx="527" cy="121"/>
          </a:xfrm>
        </p:grpSpPr>
        <p:sp>
          <p:nvSpPr>
            <p:cNvPr id="955431" name="Rectangle 39"/>
            <p:cNvSpPr>
              <a:spLocks noChangeArrowheads="1"/>
            </p:cNvSpPr>
            <p:nvPr/>
          </p:nvSpPr>
          <p:spPr bwMode="auto">
            <a:xfrm flipV="1">
              <a:off x="6789" y="4430"/>
              <a:ext cx="132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32" name="Rectangle 40"/>
            <p:cNvSpPr>
              <a:spLocks noChangeArrowheads="1"/>
            </p:cNvSpPr>
            <p:nvPr/>
          </p:nvSpPr>
          <p:spPr bwMode="auto">
            <a:xfrm flipV="1">
              <a:off x="6921" y="4430"/>
              <a:ext cx="131" cy="121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33" name="Rectangle 41"/>
            <p:cNvSpPr>
              <a:spLocks noChangeArrowheads="1"/>
            </p:cNvSpPr>
            <p:nvPr/>
          </p:nvSpPr>
          <p:spPr bwMode="auto">
            <a:xfrm flipV="1">
              <a:off x="7052" y="4430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34" name="Rectangle 42"/>
            <p:cNvSpPr>
              <a:spLocks noChangeArrowheads="1"/>
            </p:cNvSpPr>
            <p:nvPr/>
          </p:nvSpPr>
          <p:spPr bwMode="auto">
            <a:xfrm flipV="1">
              <a:off x="6657" y="4430"/>
              <a:ext cx="132" cy="121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</p:grpSp>
      <p:grpSp>
        <p:nvGrpSpPr>
          <p:cNvPr id="9" name="Group 43"/>
          <p:cNvGrpSpPr>
            <a:grpSpLocks/>
          </p:cNvGrpSpPr>
          <p:nvPr/>
        </p:nvGrpSpPr>
        <p:grpSpPr bwMode="auto">
          <a:xfrm>
            <a:off x="12473002" y="5032375"/>
            <a:ext cx="989013" cy="184150"/>
            <a:chOff x="6657" y="3329"/>
            <a:chExt cx="527" cy="122"/>
          </a:xfrm>
        </p:grpSpPr>
        <p:sp>
          <p:nvSpPr>
            <p:cNvPr id="955436" name="Rectangle 44"/>
            <p:cNvSpPr>
              <a:spLocks noChangeArrowheads="1"/>
            </p:cNvSpPr>
            <p:nvPr/>
          </p:nvSpPr>
          <p:spPr bwMode="auto">
            <a:xfrm flipV="1">
              <a:off x="6789" y="3329"/>
              <a:ext cx="132" cy="122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37" name="Rectangle 45"/>
            <p:cNvSpPr>
              <a:spLocks noChangeArrowheads="1"/>
            </p:cNvSpPr>
            <p:nvPr/>
          </p:nvSpPr>
          <p:spPr bwMode="auto">
            <a:xfrm flipV="1">
              <a:off x="6921" y="3329"/>
              <a:ext cx="131" cy="122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38" name="Rectangle 46"/>
            <p:cNvSpPr>
              <a:spLocks noChangeArrowheads="1"/>
            </p:cNvSpPr>
            <p:nvPr/>
          </p:nvSpPr>
          <p:spPr bwMode="auto">
            <a:xfrm flipV="1">
              <a:off x="7052" y="3329"/>
              <a:ext cx="132" cy="122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39" name="Rectangle 47"/>
            <p:cNvSpPr>
              <a:spLocks noChangeArrowheads="1"/>
            </p:cNvSpPr>
            <p:nvPr/>
          </p:nvSpPr>
          <p:spPr bwMode="auto">
            <a:xfrm flipV="1">
              <a:off x="6657" y="3329"/>
              <a:ext cx="132" cy="122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</p:grpSp>
      <p:grpSp>
        <p:nvGrpSpPr>
          <p:cNvPr id="10" name="Group 48"/>
          <p:cNvGrpSpPr>
            <a:grpSpLocks/>
          </p:cNvGrpSpPr>
          <p:nvPr/>
        </p:nvGrpSpPr>
        <p:grpSpPr bwMode="auto">
          <a:xfrm>
            <a:off x="12473002" y="4600614"/>
            <a:ext cx="989013" cy="182563"/>
            <a:chOff x="6657" y="3043"/>
            <a:chExt cx="527" cy="121"/>
          </a:xfrm>
        </p:grpSpPr>
        <p:sp>
          <p:nvSpPr>
            <p:cNvPr id="955441" name="Rectangle 49"/>
            <p:cNvSpPr>
              <a:spLocks noChangeArrowheads="1"/>
            </p:cNvSpPr>
            <p:nvPr/>
          </p:nvSpPr>
          <p:spPr bwMode="auto">
            <a:xfrm flipV="1">
              <a:off x="6921" y="3043"/>
              <a:ext cx="131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42" name="Rectangle 50"/>
            <p:cNvSpPr>
              <a:spLocks noChangeArrowheads="1"/>
            </p:cNvSpPr>
            <p:nvPr/>
          </p:nvSpPr>
          <p:spPr bwMode="auto">
            <a:xfrm flipV="1">
              <a:off x="7052" y="3043"/>
              <a:ext cx="132" cy="121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43" name="Rectangle 51"/>
            <p:cNvSpPr>
              <a:spLocks noChangeArrowheads="1"/>
            </p:cNvSpPr>
            <p:nvPr/>
          </p:nvSpPr>
          <p:spPr bwMode="auto">
            <a:xfrm flipV="1">
              <a:off x="6657" y="3043"/>
              <a:ext cx="132" cy="121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44" name="Rectangle 52"/>
            <p:cNvSpPr>
              <a:spLocks noChangeArrowheads="1"/>
            </p:cNvSpPr>
            <p:nvPr/>
          </p:nvSpPr>
          <p:spPr bwMode="auto">
            <a:xfrm flipV="1">
              <a:off x="6789" y="3043"/>
              <a:ext cx="132" cy="121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</p:grpSp>
      <p:grpSp>
        <p:nvGrpSpPr>
          <p:cNvPr id="11" name="Group 53"/>
          <p:cNvGrpSpPr>
            <a:grpSpLocks/>
          </p:cNvGrpSpPr>
          <p:nvPr/>
        </p:nvGrpSpPr>
        <p:grpSpPr bwMode="auto">
          <a:xfrm>
            <a:off x="12473002" y="4354513"/>
            <a:ext cx="989013" cy="184150"/>
            <a:chOff x="6657" y="2881"/>
            <a:chExt cx="527" cy="121"/>
          </a:xfrm>
        </p:grpSpPr>
        <p:sp>
          <p:nvSpPr>
            <p:cNvPr id="955446" name="Rectangle 54"/>
            <p:cNvSpPr>
              <a:spLocks noChangeArrowheads="1"/>
            </p:cNvSpPr>
            <p:nvPr/>
          </p:nvSpPr>
          <p:spPr bwMode="auto">
            <a:xfrm flipV="1">
              <a:off x="6921" y="2881"/>
              <a:ext cx="131" cy="121"/>
            </a:xfrm>
            <a:prstGeom prst="rect">
              <a:avLst/>
            </a:prstGeom>
            <a:solidFill>
              <a:srgbClr val="B2B2B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47" name="Rectangle 55"/>
            <p:cNvSpPr>
              <a:spLocks noChangeArrowheads="1"/>
            </p:cNvSpPr>
            <p:nvPr/>
          </p:nvSpPr>
          <p:spPr bwMode="auto">
            <a:xfrm flipV="1">
              <a:off x="7052" y="2881"/>
              <a:ext cx="132" cy="121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48" name="Rectangle 56"/>
            <p:cNvSpPr>
              <a:spLocks noChangeArrowheads="1"/>
            </p:cNvSpPr>
            <p:nvPr/>
          </p:nvSpPr>
          <p:spPr bwMode="auto">
            <a:xfrm flipV="1">
              <a:off x="6657" y="2881"/>
              <a:ext cx="132" cy="121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5449" name="Rectangle 57"/>
            <p:cNvSpPr>
              <a:spLocks noChangeArrowheads="1"/>
            </p:cNvSpPr>
            <p:nvPr/>
          </p:nvSpPr>
          <p:spPr bwMode="auto">
            <a:xfrm flipV="1">
              <a:off x="6789" y="2881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</p:grpSp>
      <p:sp>
        <p:nvSpPr>
          <p:cNvPr id="955450" name="Rectangle 58"/>
          <p:cNvSpPr>
            <a:spLocks noChangeArrowheads="1"/>
          </p:cNvSpPr>
          <p:nvPr/>
        </p:nvSpPr>
        <p:spPr bwMode="auto">
          <a:xfrm>
            <a:off x="12269789" y="2263775"/>
            <a:ext cx="1401762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7774" tIns="43888" rIns="87774" bIns="43888"/>
          <a:lstStyle/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200" dirty="0">
                <a:solidFill>
                  <a:srgbClr val="F8F8F8"/>
                </a:solidFill>
                <a:latin typeface="华文细黑" pitchFamily="2" charset="-122"/>
                <a:ea typeface="华文细黑" pitchFamily="2" charset="-122"/>
              </a:rPr>
              <a:t>配色参考方案：</a:t>
            </a:r>
          </a:p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200" dirty="0">
                <a:solidFill>
                  <a:srgbClr val="F8F8F8"/>
                </a:solidFill>
                <a:latin typeface="华文细黑" pitchFamily="2" charset="-122"/>
                <a:ea typeface="华文细黑" pitchFamily="2" charset="-122"/>
              </a:rPr>
              <a:t>建议同一页面内不超过四种颜色，以下是９组配色方案，同一页面内只选择一组使用。</a:t>
            </a:r>
          </a:p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200" dirty="0">
                <a:solidFill>
                  <a:srgbClr val="F8F8F8"/>
                </a:solidFill>
                <a:latin typeface="华文细黑" pitchFamily="2" charset="-122"/>
                <a:ea typeface="华文细黑" pitchFamily="2" charset="-122"/>
              </a:rPr>
              <a:t>（仅供参考）</a:t>
            </a:r>
          </a:p>
        </p:txBody>
      </p:sp>
      <p:sp>
        <p:nvSpPr>
          <p:cNvPr id="955451" name="Rectangle 59"/>
          <p:cNvSpPr>
            <a:spLocks noChangeArrowheads="1"/>
          </p:cNvSpPr>
          <p:nvPr/>
        </p:nvSpPr>
        <p:spPr bwMode="auto">
          <a:xfrm>
            <a:off x="12269789" y="-61912"/>
            <a:ext cx="1401762" cy="838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7774" tIns="43888" rIns="87774" bIns="43888"/>
          <a:lstStyle/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200" dirty="0">
                <a:solidFill>
                  <a:srgbClr val="F8F8F8"/>
                </a:solidFill>
                <a:latin typeface="华文细黑" pitchFamily="2" charset="-122"/>
                <a:ea typeface="华文细黑" pitchFamily="2" charset="-122"/>
              </a:rPr>
              <a:t>客户或者合作伙伴的标志放在右上角</a:t>
            </a:r>
            <a:r>
              <a:rPr lang="en-US" altLang="zh-CN" sz="1200" dirty="0">
                <a:solidFill>
                  <a:srgbClr val="F8F8F8"/>
                </a:solidFill>
                <a:latin typeface="华文细黑" pitchFamily="2" charset="-122"/>
                <a:ea typeface="华文细黑" pitchFamily="2" charset="-122"/>
              </a:rPr>
              <a:t>.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  <a:p>
            <a:r>
              <a:rPr lang="de-DE">
                <a:solidFill>
                  <a:srgbClr val="000000"/>
                </a:solidFill>
              </a:rPr>
              <a:t>Page </a:t>
            </a:r>
            <a:fld id="{6E62B3D4-2F44-41EA-8D1D-1D086C28479A}" type="slidenum">
              <a:rPr lang="de-DE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13825" y="274641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1052" y="274641"/>
            <a:ext cx="8080374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  <a:p>
            <a:r>
              <a:rPr lang="de-DE">
                <a:solidFill>
                  <a:srgbClr val="000000"/>
                </a:solidFill>
              </a:rPr>
              <a:t>Page </a:t>
            </a:r>
            <a:fld id="{61F66CE5-22F0-495C-A846-A6E1106BA8D7}" type="slidenum">
              <a:rPr lang="de-DE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781053" y="274641"/>
            <a:ext cx="10975974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910514" y="6402390"/>
            <a:ext cx="1409700" cy="1101725"/>
          </a:xfrm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  <a:p>
            <a:r>
              <a:rPr lang="de-DE">
                <a:solidFill>
                  <a:srgbClr val="000000"/>
                </a:solidFill>
              </a:rPr>
              <a:t>Page </a:t>
            </a:r>
            <a:fld id="{D4B5702C-EC02-4A63-86FB-C320C073153E}" type="slidenum">
              <a:rPr lang="de-DE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14441" y="5578476"/>
            <a:ext cx="109460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8" y="784225"/>
            <a:ext cx="12193057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 userDrawn="1"/>
        </p:nvSpPr>
        <p:spPr bwMode="auto">
          <a:xfrm>
            <a:off x="870178" y="327026"/>
            <a:ext cx="1451693" cy="309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500" dirty="0" smtClean="0">
                <a:solidFill>
                  <a:srgbClr val="666666"/>
                </a:solidFill>
                <a:latin typeface="FrutigerNext LT Regular" pitchFamily="34" charset="0"/>
                <a:ea typeface="ＭＳ Ｐゴシック" pitchFamily="34" charset="-128"/>
              </a:rPr>
              <a:t>01.Nov 2013</a:t>
            </a:r>
            <a:endParaRPr lang="en-US" altLang="zh-CN" sz="2100" dirty="0">
              <a:ea typeface="ＭＳ Ｐゴシック" pitchFamily="34" charset="-128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70178" y="6205539"/>
            <a:ext cx="2724925" cy="2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20" charset="0"/>
                <a:ea typeface="ＭＳ Ｐゴシック" pitchFamily="34" charset="-128"/>
              </a:rPr>
              <a:t>HUAWEI TECHNOLOGIES CO., LTD.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9665100" y="3984625"/>
            <a:ext cx="2005005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/>
              <a:t>www.huawei.com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315" y="2130285"/>
            <a:ext cx="10366555" cy="1469571"/>
          </a:xfrm>
          <a:prstGeom prst="rect">
            <a:avLst/>
          </a:prstGeom>
        </p:spPr>
        <p:txBody>
          <a:bodyPr lIns="91426" tIns="45713" rIns="91426" bIns="4571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623" y="3885595"/>
            <a:ext cx="8537934" cy="1753810"/>
          </a:xfrm>
          <a:prstGeom prst="rect">
            <a:avLst/>
          </a:prstGeom>
        </p:spPr>
        <p:txBody>
          <a:bodyPr lIns="91426" tIns="45713" rIns="91426" bIns="45713"/>
          <a:lstStyle>
            <a:lvl1pPr marL="0" indent="0" algn="ctr">
              <a:buNone/>
              <a:defRPr/>
            </a:lvl1pPr>
            <a:lvl2pPr marL="457129" indent="0" algn="ctr">
              <a:buNone/>
              <a:defRPr/>
            </a:lvl2pPr>
            <a:lvl3pPr marL="914258" indent="0" algn="ctr">
              <a:buNone/>
              <a:defRPr/>
            </a:lvl3pPr>
            <a:lvl4pPr marL="1371387" indent="0" algn="ctr">
              <a:buNone/>
              <a:defRPr/>
            </a:lvl4pPr>
            <a:lvl5pPr marL="1828516" indent="0" algn="ctr">
              <a:buNone/>
              <a:defRPr/>
            </a:lvl5pPr>
            <a:lvl6pPr marL="2285645" indent="0" algn="ctr">
              <a:buNone/>
              <a:defRPr/>
            </a:lvl6pPr>
            <a:lvl7pPr marL="2742774" indent="0" algn="ctr">
              <a:buNone/>
              <a:defRPr/>
            </a:lvl7pPr>
            <a:lvl8pPr marL="3199903" indent="0" algn="ctr">
              <a:buNone/>
              <a:defRPr/>
            </a:lvl8pPr>
            <a:lvl9pPr marL="3657032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1" y="6489105"/>
            <a:ext cx="2797266" cy="456595"/>
          </a:xfrm>
          <a:prstGeom prst="rect">
            <a:avLst/>
          </a:prstGeom>
          <a:ln/>
        </p:spPr>
        <p:txBody>
          <a:bodyPr lIns="91426" tIns="45713" rIns="91426" bIns="45713"/>
          <a:lstStyle>
            <a:lvl1pPr>
              <a:defRPr/>
            </a:lvl1pPr>
          </a:lstStyle>
          <a:p>
            <a:pPr>
              <a:buClrTx/>
              <a:buFontTx/>
              <a:buNone/>
              <a:defRPr/>
            </a:pPr>
            <a:r>
              <a:rPr lang="de-DE" altLang="zh-CN" b="0">
                <a:solidFill>
                  <a:prstClr val="black"/>
                </a:solidFill>
                <a:latin typeface="Calibri" pitchFamily="34" charset="0"/>
              </a:rPr>
              <a:t>Page </a:t>
            </a:r>
            <a:fld id="{680A5C9C-8BEF-4585-8E53-077DE67621B5}" type="slidenum">
              <a:rPr lang="de-DE" altLang="zh-CN" b="0">
                <a:solidFill>
                  <a:prstClr val="black"/>
                </a:solidFill>
                <a:latin typeface="Calibri" pitchFamily="34" charset="0"/>
              </a:rPr>
              <a:pPr>
                <a:buClrTx/>
                <a:buFontTx/>
                <a:buNone/>
                <a:defRPr/>
              </a:pPr>
              <a:t>‹#›</a:t>
            </a:fld>
            <a:endParaRPr lang="en-GB" altLang="zh-CN" b="0" dirty="0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21" y="275167"/>
            <a:ext cx="10977343" cy="1143000"/>
          </a:xfrm>
          <a:prstGeom prst="rect">
            <a:avLst/>
          </a:prstGeom>
        </p:spPr>
        <p:txBody>
          <a:bodyPr lIns="91426" tIns="45713" rIns="91426" bIns="4571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921" y="1599599"/>
            <a:ext cx="10977343" cy="4526643"/>
          </a:xfrm>
          <a:prstGeom prst="rect">
            <a:avLst/>
          </a:prstGeom>
        </p:spPr>
        <p:txBody>
          <a:bodyPr lIns="91426" tIns="45713" rIns="91426" bIns="45713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26" y="4407203"/>
            <a:ext cx="10366555" cy="1362226"/>
          </a:xfrm>
          <a:prstGeom prst="rect">
            <a:avLst/>
          </a:prstGeom>
        </p:spPr>
        <p:txBody>
          <a:bodyPr lIns="91426" tIns="45713" rIns="91426" bIns="45713"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26" y="2907393"/>
            <a:ext cx="10366555" cy="1499810"/>
          </a:xfrm>
          <a:prstGeom prst="rect">
            <a:avLst/>
          </a:prstGeom>
        </p:spPr>
        <p:txBody>
          <a:bodyPr lIns="91426" tIns="45713" rIns="91426" bIns="45713" anchor="b"/>
          <a:lstStyle>
            <a:lvl1pPr marL="0" indent="0">
              <a:buNone/>
              <a:defRPr sz="2000"/>
            </a:lvl1pPr>
            <a:lvl2pPr marL="457129" indent="0">
              <a:buNone/>
              <a:defRPr sz="1800"/>
            </a:lvl2pPr>
            <a:lvl3pPr marL="914258" indent="0">
              <a:buNone/>
              <a:defRPr sz="1600"/>
            </a:lvl3pPr>
            <a:lvl4pPr marL="1371387" indent="0">
              <a:buNone/>
              <a:defRPr sz="1400"/>
            </a:lvl4pPr>
            <a:lvl5pPr marL="1828516" indent="0">
              <a:buNone/>
              <a:defRPr sz="1400"/>
            </a:lvl5pPr>
            <a:lvl6pPr marL="2285645" indent="0">
              <a:buNone/>
              <a:defRPr sz="1400"/>
            </a:lvl6pPr>
            <a:lvl7pPr marL="2742774" indent="0">
              <a:buNone/>
              <a:defRPr sz="1400"/>
            </a:lvl7pPr>
            <a:lvl8pPr marL="3199903" indent="0">
              <a:buNone/>
              <a:defRPr sz="1400"/>
            </a:lvl8pPr>
            <a:lvl9pPr marL="3657032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1" y="6489105"/>
            <a:ext cx="2797266" cy="456595"/>
          </a:xfrm>
          <a:prstGeom prst="rect">
            <a:avLst/>
          </a:prstGeom>
          <a:ln/>
        </p:spPr>
        <p:txBody>
          <a:bodyPr lIns="91426" tIns="45713" rIns="91426" bIns="45713"/>
          <a:lstStyle>
            <a:lvl1pPr>
              <a:defRPr/>
            </a:lvl1pPr>
          </a:lstStyle>
          <a:p>
            <a:pPr>
              <a:buClrTx/>
              <a:buFontTx/>
              <a:buNone/>
              <a:defRPr/>
            </a:pPr>
            <a:r>
              <a:rPr lang="de-DE" altLang="zh-CN" b="0">
                <a:solidFill>
                  <a:prstClr val="black"/>
                </a:solidFill>
                <a:latin typeface="Calibri" pitchFamily="34" charset="0"/>
              </a:rPr>
              <a:t>Page </a:t>
            </a:r>
            <a:fld id="{664F5636-FFF5-4DE5-A804-DAC0E14DAA3B}" type="slidenum">
              <a:rPr lang="de-DE" altLang="zh-CN" b="0">
                <a:solidFill>
                  <a:prstClr val="black"/>
                </a:solidFill>
                <a:latin typeface="Calibri" pitchFamily="34" charset="0"/>
              </a:rPr>
              <a:pPr>
                <a:buClrTx/>
                <a:buFontTx/>
                <a:buNone/>
                <a:defRPr/>
              </a:pPr>
              <a:t>‹#›</a:t>
            </a:fld>
            <a:endParaRPr lang="en-GB" altLang="zh-CN" b="0" dirty="0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21" y="275167"/>
            <a:ext cx="10977343" cy="1143000"/>
          </a:xfrm>
          <a:prstGeom prst="rect">
            <a:avLst/>
          </a:prstGeom>
        </p:spPr>
        <p:txBody>
          <a:bodyPr lIns="91426" tIns="45713" rIns="91426" bIns="4571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917" y="1599599"/>
            <a:ext cx="5397803" cy="4526643"/>
          </a:xfrm>
          <a:prstGeom prst="rect">
            <a:avLst/>
          </a:prstGeom>
        </p:spPr>
        <p:txBody>
          <a:bodyPr lIns="91426" tIns="45713" rIns="91426" bIns="45713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6586" y="1599599"/>
            <a:ext cx="5399676" cy="4526643"/>
          </a:xfrm>
          <a:prstGeom prst="rect">
            <a:avLst/>
          </a:prstGeom>
        </p:spPr>
        <p:txBody>
          <a:bodyPr lIns="91426" tIns="45713" rIns="91426" bIns="45713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1" y="6489105"/>
            <a:ext cx="2797266" cy="456595"/>
          </a:xfrm>
          <a:prstGeom prst="rect">
            <a:avLst/>
          </a:prstGeom>
          <a:ln/>
        </p:spPr>
        <p:txBody>
          <a:bodyPr lIns="91426" tIns="45713" rIns="91426" bIns="45713"/>
          <a:lstStyle>
            <a:lvl1pPr>
              <a:defRPr/>
            </a:lvl1pPr>
          </a:lstStyle>
          <a:p>
            <a:pPr>
              <a:buClrTx/>
              <a:buFontTx/>
              <a:buNone/>
              <a:defRPr/>
            </a:pPr>
            <a:r>
              <a:rPr lang="de-DE" altLang="zh-CN" b="0">
                <a:solidFill>
                  <a:prstClr val="black"/>
                </a:solidFill>
                <a:latin typeface="Calibri" pitchFamily="34" charset="0"/>
              </a:rPr>
              <a:t>Page </a:t>
            </a:r>
            <a:fld id="{B0F36220-6759-458F-9305-39D403C3950A}" type="slidenum">
              <a:rPr lang="de-DE" altLang="zh-CN" b="0">
                <a:solidFill>
                  <a:prstClr val="black"/>
                </a:solidFill>
                <a:latin typeface="Calibri" pitchFamily="34" charset="0"/>
              </a:rPr>
              <a:pPr>
                <a:buClrTx/>
                <a:buFontTx/>
                <a:buNone/>
                <a:defRPr/>
              </a:pPr>
              <a:t>‹#›</a:t>
            </a:fld>
            <a:endParaRPr lang="en-GB" altLang="zh-CN" b="0" dirty="0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21" y="275167"/>
            <a:ext cx="10977343" cy="1143000"/>
          </a:xfrm>
          <a:prstGeom prst="rect">
            <a:avLst/>
          </a:prstGeom>
        </p:spPr>
        <p:txBody>
          <a:bodyPr lIns="91426" tIns="45713" rIns="91426" bIns="45713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918" y="1534584"/>
            <a:ext cx="5388435" cy="641048"/>
          </a:xfrm>
          <a:prstGeom prst="rect">
            <a:avLst/>
          </a:prstGeom>
        </p:spPr>
        <p:txBody>
          <a:bodyPr lIns="91426" tIns="45713" rIns="91426" bIns="45713" anchor="b"/>
          <a:lstStyle>
            <a:lvl1pPr marL="0" indent="0">
              <a:buNone/>
              <a:defRPr sz="2400" b="1"/>
            </a:lvl1pPr>
            <a:lvl2pPr marL="457129" indent="0">
              <a:buNone/>
              <a:defRPr sz="2000" b="1"/>
            </a:lvl2pPr>
            <a:lvl3pPr marL="914258" indent="0">
              <a:buNone/>
              <a:defRPr sz="1800" b="1"/>
            </a:lvl3pPr>
            <a:lvl4pPr marL="1371387" indent="0">
              <a:buNone/>
              <a:defRPr sz="1600" b="1"/>
            </a:lvl4pPr>
            <a:lvl5pPr marL="1828516" indent="0">
              <a:buNone/>
              <a:defRPr sz="1600" b="1"/>
            </a:lvl5pPr>
            <a:lvl6pPr marL="2285645" indent="0">
              <a:buNone/>
              <a:defRPr sz="1600" b="1"/>
            </a:lvl6pPr>
            <a:lvl7pPr marL="2742774" indent="0">
              <a:buNone/>
              <a:defRPr sz="1600" b="1"/>
            </a:lvl7pPr>
            <a:lvl8pPr marL="3199903" indent="0">
              <a:buNone/>
              <a:defRPr sz="1600" b="1"/>
            </a:lvl8pPr>
            <a:lvl9pPr marL="365703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918" y="2175638"/>
            <a:ext cx="5388435" cy="3950607"/>
          </a:xfrm>
          <a:prstGeom prst="rect">
            <a:avLst/>
          </a:prstGeom>
        </p:spPr>
        <p:txBody>
          <a:bodyPr lIns="91426" tIns="45713" rIns="91426" bIns="45713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080" y="1534584"/>
            <a:ext cx="5392183" cy="641048"/>
          </a:xfrm>
          <a:prstGeom prst="rect">
            <a:avLst/>
          </a:prstGeom>
        </p:spPr>
        <p:txBody>
          <a:bodyPr lIns="91426" tIns="45713" rIns="91426" bIns="45713" anchor="b"/>
          <a:lstStyle>
            <a:lvl1pPr marL="0" indent="0">
              <a:buNone/>
              <a:defRPr sz="2400" b="1"/>
            </a:lvl1pPr>
            <a:lvl2pPr marL="457129" indent="0">
              <a:buNone/>
              <a:defRPr sz="2000" b="1"/>
            </a:lvl2pPr>
            <a:lvl3pPr marL="914258" indent="0">
              <a:buNone/>
              <a:defRPr sz="1800" b="1"/>
            </a:lvl3pPr>
            <a:lvl4pPr marL="1371387" indent="0">
              <a:buNone/>
              <a:defRPr sz="1600" b="1"/>
            </a:lvl4pPr>
            <a:lvl5pPr marL="1828516" indent="0">
              <a:buNone/>
              <a:defRPr sz="1600" b="1"/>
            </a:lvl5pPr>
            <a:lvl6pPr marL="2285645" indent="0">
              <a:buNone/>
              <a:defRPr sz="1600" b="1"/>
            </a:lvl6pPr>
            <a:lvl7pPr marL="2742774" indent="0">
              <a:buNone/>
              <a:defRPr sz="1600" b="1"/>
            </a:lvl7pPr>
            <a:lvl8pPr marL="3199903" indent="0">
              <a:buNone/>
              <a:defRPr sz="1600" b="1"/>
            </a:lvl8pPr>
            <a:lvl9pPr marL="365703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080" y="2175638"/>
            <a:ext cx="5392183" cy="3950607"/>
          </a:xfrm>
          <a:prstGeom prst="rect">
            <a:avLst/>
          </a:prstGeom>
        </p:spPr>
        <p:txBody>
          <a:bodyPr lIns="91426" tIns="45713" rIns="91426" bIns="45713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1" y="6489105"/>
            <a:ext cx="2797266" cy="456595"/>
          </a:xfrm>
          <a:prstGeom prst="rect">
            <a:avLst/>
          </a:prstGeom>
          <a:ln/>
        </p:spPr>
        <p:txBody>
          <a:bodyPr lIns="91426" tIns="45713" rIns="91426" bIns="45713"/>
          <a:lstStyle>
            <a:lvl1pPr>
              <a:defRPr/>
            </a:lvl1pPr>
          </a:lstStyle>
          <a:p>
            <a:pPr>
              <a:buClrTx/>
              <a:buFontTx/>
              <a:buNone/>
              <a:defRPr/>
            </a:pPr>
            <a:r>
              <a:rPr lang="de-DE" altLang="zh-CN" b="0">
                <a:solidFill>
                  <a:prstClr val="black"/>
                </a:solidFill>
                <a:latin typeface="Calibri" pitchFamily="34" charset="0"/>
              </a:rPr>
              <a:t>Page </a:t>
            </a:r>
            <a:fld id="{5A38A1C9-6F65-44B9-B23E-12EB58093F54}" type="slidenum">
              <a:rPr lang="de-DE" altLang="zh-CN" b="0">
                <a:solidFill>
                  <a:prstClr val="black"/>
                </a:solidFill>
                <a:latin typeface="Calibri" pitchFamily="34" charset="0"/>
              </a:rPr>
              <a:pPr>
                <a:buClrTx/>
                <a:buFontTx/>
                <a:buNone/>
                <a:defRPr/>
              </a:pPr>
              <a:t>‹#›</a:t>
            </a:fld>
            <a:endParaRPr lang="en-GB" altLang="zh-CN" b="0" dirty="0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21" y="275167"/>
            <a:ext cx="10977343" cy="1143000"/>
          </a:xfrm>
          <a:prstGeom prst="rect">
            <a:avLst/>
          </a:prstGeom>
        </p:spPr>
        <p:txBody>
          <a:bodyPr lIns="91426" tIns="45713" rIns="91426" bIns="4571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1" y="6489105"/>
            <a:ext cx="2797266" cy="456595"/>
          </a:xfrm>
          <a:prstGeom prst="rect">
            <a:avLst/>
          </a:prstGeom>
          <a:ln/>
        </p:spPr>
        <p:txBody>
          <a:bodyPr lIns="91426" tIns="45713" rIns="91426" bIns="45713"/>
          <a:lstStyle>
            <a:lvl1pPr>
              <a:defRPr/>
            </a:lvl1pPr>
          </a:lstStyle>
          <a:p>
            <a:pPr>
              <a:buClrTx/>
              <a:buFontTx/>
              <a:buNone/>
              <a:defRPr/>
            </a:pPr>
            <a:r>
              <a:rPr lang="de-DE" altLang="zh-CN" b="0">
                <a:solidFill>
                  <a:prstClr val="black"/>
                </a:solidFill>
                <a:latin typeface="Calibri" pitchFamily="34" charset="0"/>
              </a:rPr>
              <a:t>Page </a:t>
            </a:r>
            <a:fld id="{1167EEE3-9A1B-4605-A2C7-A8B20243E44F}" type="slidenum">
              <a:rPr lang="de-DE" altLang="zh-CN" b="0">
                <a:solidFill>
                  <a:prstClr val="black"/>
                </a:solidFill>
                <a:latin typeface="Calibri" pitchFamily="34" charset="0"/>
              </a:rPr>
              <a:pPr>
                <a:buClrTx/>
                <a:buFontTx/>
                <a:buNone/>
                <a:defRPr/>
              </a:pPr>
              <a:t>‹#›</a:t>
            </a:fld>
            <a:endParaRPr lang="en-GB" altLang="zh-CN" b="0" dirty="0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  <a:p>
            <a:r>
              <a:rPr lang="de-DE">
                <a:solidFill>
                  <a:srgbClr val="000000"/>
                </a:solidFill>
              </a:rPr>
              <a:t>Page </a:t>
            </a:r>
            <a:fld id="{3F5DBCCE-4E8E-4F0E-A1E7-B77F67A9588C}" type="slidenum">
              <a:rPr lang="de-DE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1" y="6489105"/>
            <a:ext cx="2797266" cy="456595"/>
          </a:xfrm>
          <a:prstGeom prst="rect">
            <a:avLst/>
          </a:prstGeom>
          <a:ln/>
        </p:spPr>
        <p:txBody>
          <a:bodyPr lIns="91426" tIns="45713" rIns="91426" bIns="45713"/>
          <a:lstStyle>
            <a:lvl1pPr>
              <a:defRPr/>
            </a:lvl1pPr>
          </a:lstStyle>
          <a:p>
            <a:pPr>
              <a:buClrTx/>
              <a:buFontTx/>
              <a:buNone/>
              <a:defRPr/>
            </a:pPr>
            <a:r>
              <a:rPr lang="de-DE" altLang="zh-CN" b="0">
                <a:solidFill>
                  <a:prstClr val="black"/>
                </a:solidFill>
                <a:latin typeface="Calibri" pitchFamily="34" charset="0"/>
              </a:rPr>
              <a:t>Page </a:t>
            </a:r>
            <a:fld id="{32040C94-CA1D-4434-94B3-43B13E0A273E}" type="slidenum">
              <a:rPr lang="de-DE" altLang="zh-CN" b="0">
                <a:solidFill>
                  <a:prstClr val="black"/>
                </a:solidFill>
                <a:latin typeface="Calibri" pitchFamily="34" charset="0"/>
              </a:rPr>
              <a:pPr>
                <a:buClrTx/>
                <a:buFontTx/>
                <a:buNone/>
                <a:defRPr/>
              </a:pPr>
              <a:t>‹#›</a:t>
            </a:fld>
            <a:endParaRPr lang="en-GB" altLang="zh-CN" b="0" dirty="0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9" y="273660"/>
            <a:ext cx="4013222" cy="1161143"/>
          </a:xfrm>
          <a:prstGeom prst="rect">
            <a:avLst/>
          </a:prstGeom>
        </p:spPr>
        <p:txBody>
          <a:bodyPr lIns="91426" tIns="45713" rIns="91426" bIns="45713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282" y="273659"/>
            <a:ext cx="6817980" cy="5852583"/>
          </a:xfrm>
          <a:prstGeom prst="rect">
            <a:avLst/>
          </a:prstGeom>
        </p:spPr>
        <p:txBody>
          <a:bodyPr lIns="91426" tIns="45713" rIns="91426" bIns="45713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8919" y="1434799"/>
            <a:ext cx="4013222" cy="4691440"/>
          </a:xfrm>
          <a:prstGeom prst="rect">
            <a:avLst/>
          </a:prstGeom>
        </p:spPr>
        <p:txBody>
          <a:bodyPr lIns="91426" tIns="45713" rIns="91426" bIns="45713"/>
          <a:lstStyle>
            <a:lvl1pPr marL="0" indent="0">
              <a:buNone/>
              <a:defRPr sz="1400"/>
            </a:lvl1pPr>
            <a:lvl2pPr marL="457129" indent="0">
              <a:buNone/>
              <a:defRPr sz="1200"/>
            </a:lvl2pPr>
            <a:lvl3pPr marL="914258" indent="0">
              <a:buNone/>
              <a:defRPr sz="1000"/>
            </a:lvl3pPr>
            <a:lvl4pPr marL="1371387" indent="0">
              <a:buNone/>
              <a:defRPr sz="900"/>
            </a:lvl4pPr>
            <a:lvl5pPr marL="1828516" indent="0">
              <a:buNone/>
              <a:defRPr sz="900"/>
            </a:lvl5pPr>
            <a:lvl6pPr marL="2285645" indent="0">
              <a:buNone/>
              <a:defRPr sz="900"/>
            </a:lvl6pPr>
            <a:lvl7pPr marL="2742774" indent="0">
              <a:buNone/>
              <a:defRPr sz="900"/>
            </a:lvl7pPr>
            <a:lvl8pPr marL="3199903" indent="0">
              <a:buNone/>
              <a:defRPr sz="900"/>
            </a:lvl8pPr>
            <a:lvl9pPr marL="365703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1" y="6489105"/>
            <a:ext cx="2797266" cy="456595"/>
          </a:xfrm>
          <a:prstGeom prst="rect">
            <a:avLst/>
          </a:prstGeom>
          <a:ln/>
        </p:spPr>
        <p:txBody>
          <a:bodyPr lIns="91426" tIns="45713" rIns="91426" bIns="45713"/>
          <a:lstStyle>
            <a:lvl1pPr>
              <a:defRPr/>
            </a:lvl1pPr>
          </a:lstStyle>
          <a:p>
            <a:pPr>
              <a:buClrTx/>
              <a:buFontTx/>
              <a:buNone/>
              <a:defRPr/>
            </a:pPr>
            <a:r>
              <a:rPr lang="de-DE" altLang="zh-CN" b="0">
                <a:solidFill>
                  <a:prstClr val="black"/>
                </a:solidFill>
                <a:latin typeface="Calibri" pitchFamily="34" charset="0"/>
              </a:rPr>
              <a:t>Page </a:t>
            </a:r>
            <a:fld id="{9266DF6D-7B3F-4501-B178-0886301F57F9}" type="slidenum">
              <a:rPr lang="de-DE" altLang="zh-CN" b="0">
                <a:solidFill>
                  <a:prstClr val="black"/>
                </a:solidFill>
                <a:latin typeface="Calibri" pitchFamily="34" charset="0"/>
              </a:rPr>
              <a:pPr>
                <a:buClrTx/>
                <a:buFontTx/>
                <a:buNone/>
                <a:defRPr/>
              </a:pPr>
              <a:t>‹#›</a:t>
            </a:fld>
            <a:endParaRPr lang="en-GB" altLang="zh-CN" b="0" dirty="0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697" y="4800298"/>
            <a:ext cx="7316355" cy="566964"/>
          </a:xfrm>
          <a:prstGeom prst="rect">
            <a:avLst/>
          </a:prstGeom>
        </p:spPr>
        <p:txBody>
          <a:bodyPr lIns="91426" tIns="45713" rIns="91426" bIns="45713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697" y="612324"/>
            <a:ext cx="7316355" cy="4115405"/>
          </a:xfrm>
          <a:prstGeom prst="rect">
            <a:avLst/>
          </a:prstGeom>
        </p:spPr>
        <p:txBody>
          <a:bodyPr lIns="91426" tIns="45713" rIns="91426" bIns="45713"/>
          <a:lstStyle>
            <a:lvl1pPr marL="0" indent="0">
              <a:buNone/>
              <a:defRPr sz="3200"/>
            </a:lvl1pPr>
            <a:lvl2pPr marL="457129" indent="0">
              <a:buNone/>
              <a:defRPr sz="2800"/>
            </a:lvl2pPr>
            <a:lvl3pPr marL="914258" indent="0">
              <a:buNone/>
              <a:defRPr sz="2400"/>
            </a:lvl3pPr>
            <a:lvl4pPr marL="1371387" indent="0">
              <a:buNone/>
              <a:defRPr sz="2000"/>
            </a:lvl4pPr>
            <a:lvl5pPr marL="1828516" indent="0">
              <a:buNone/>
              <a:defRPr sz="2000"/>
            </a:lvl5pPr>
            <a:lvl6pPr marL="2285645" indent="0">
              <a:buNone/>
              <a:defRPr sz="2000"/>
            </a:lvl6pPr>
            <a:lvl7pPr marL="2742774" indent="0">
              <a:buNone/>
              <a:defRPr sz="2000"/>
            </a:lvl7pPr>
            <a:lvl8pPr marL="3199903" indent="0">
              <a:buNone/>
              <a:defRPr sz="2000"/>
            </a:lvl8pPr>
            <a:lvl9pPr marL="3657032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697" y="5367272"/>
            <a:ext cx="7316355" cy="804333"/>
          </a:xfrm>
          <a:prstGeom prst="rect">
            <a:avLst/>
          </a:prstGeom>
        </p:spPr>
        <p:txBody>
          <a:bodyPr lIns="91426" tIns="45713" rIns="91426" bIns="45713"/>
          <a:lstStyle>
            <a:lvl1pPr marL="0" indent="0">
              <a:buNone/>
              <a:defRPr sz="1400"/>
            </a:lvl1pPr>
            <a:lvl2pPr marL="457129" indent="0">
              <a:buNone/>
              <a:defRPr sz="1200"/>
            </a:lvl2pPr>
            <a:lvl3pPr marL="914258" indent="0">
              <a:buNone/>
              <a:defRPr sz="1000"/>
            </a:lvl3pPr>
            <a:lvl4pPr marL="1371387" indent="0">
              <a:buNone/>
              <a:defRPr sz="900"/>
            </a:lvl4pPr>
            <a:lvl5pPr marL="1828516" indent="0">
              <a:buNone/>
              <a:defRPr sz="900"/>
            </a:lvl5pPr>
            <a:lvl6pPr marL="2285645" indent="0">
              <a:buNone/>
              <a:defRPr sz="900"/>
            </a:lvl6pPr>
            <a:lvl7pPr marL="2742774" indent="0">
              <a:buNone/>
              <a:defRPr sz="900"/>
            </a:lvl7pPr>
            <a:lvl8pPr marL="3199903" indent="0">
              <a:buNone/>
              <a:defRPr sz="900"/>
            </a:lvl8pPr>
            <a:lvl9pPr marL="365703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1" y="6489105"/>
            <a:ext cx="2797266" cy="456595"/>
          </a:xfrm>
          <a:prstGeom prst="rect">
            <a:avLst/>
          </a:prstGeom>
          <a:ln/>
        </p:spPr>
        <p:txBody>
          <a:bodyPr lIns="91426" tIns="45713" rIns="91426" bIns="45713"/>
          <a:lstStyle>
            <a:lvl1pPr>
              <a:defRPr/>
            </a:lvl1pPr>
          </a:lstStyle>
          <a:p>
            <a:pPr>
              <a:buClrTx/>
              <a:buFontTx/>
              <a:buNone/>
              <a:defRPr/>
            </a:pPr>
            <a:r>
              <a:rPr lang="de-DE" altLang="zh-CN" b="0">
                <a:solidFill>
                  <a:prstClr val="black"/>
                </a:solidFill>
                <a:latin typeface="Calibri" pitchFamily="34" charset="0"/>
              </a:rPr>
              <a:t>Page </a:t>
            </a:r>
            <a:fld id="{DC99658C-5BC0-4A95-ADBC-0D618845F816}" type="slidenum">
              <a:rPr lang="de-DE" altLang="zh-CN" b="0">
                <a:solidFill>
                  <a:prstClr val="black"/>
                </a:solidFill>
                <a:latin typeface="Calibri" pitchFamily="34" charset="0"/>
              </a:rPr>
              <a:pPr>
                <a:buClrTx/>
                <a:buFontTx/>
                <a:buNone/>
                <a:defRPr/>
              </a:pPr>
              <a:t>‹#›</a:t>
            </a:fld>
            <a:endParaRPr lang="en-GB" altLang="zh-CN" b="0" dirty="0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21" y="275167"/>
            <a:ext cx="10977343" cy="1143000"/>
          </a:xfrm>
          <a:prstGeom prst="rect">
            <a:avLst/>
          </a:prstGeom>
        </p:spPr>
        <p:txBody>
          <a:bodyPr lIns="91426" tIns="45713" rIns="91426" bIns="4571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8921" y="1599599"/>
            <a:ext cx="10977343" cy="4526643"/>
          </a:xfrm>
          <a:prstGeom prst="rect">
            <a:avLst/>
          </a:prstGeom>
        </p:spPr>
        <p:txBody>
          <a:bodyPr vert="eaVert" lIns="91426" tIns="45713" rIns="91426" bIns="45713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1" y="6489105"/>
            <a:ext cx="2797266" cy="456595"/>
          </a:xfrm>
          <a:prstGeom prst="rect">
            <a:avLst/>
          </a:prstGeom>
          <a:ln/>
        </p:spPr>
        <p:txBody>
          <a:bodyPr lIns="91426" tIns="45713" rIns="91426" bIns="45713"/>
          <a:lstStyle>
            <a:lvl1pPr>
              <a:defRPr/>
            </a:lvl1pPr>
          </a:lstStyle>
          <a:p>
            <a:pPr>
              <a:buClrTx/>
              <a:buFontTx/>
              <a:buNone/>
              <a:defRPr/>
            </a:pPr>
            <a:r>
              <a:rPr lang="de-DE" altLang="zh-CN" b="0">
                <a:solidFill>
                  <a:prstClr val="black"/>
                </a:solidFill>
                <a:latin typeface="Calibri" pitchFamily="34" charset="0"/>
              </a:rPr>
              <a:t>Page </a:t>
            </a:r>
            <a:fld id="{9F74CA05-D02E-4428-9634-F014EE67823A}" type="slidenum">
              <a:rPr lang="de-DE" altLang="zh-CN" b="0">
                <a:solidFill>
                  <a:prstClr val="black"/>
                </a:solidFill>
                <a:latin typeface="Calibri" pitchFamily="34" charset="0"/>
              </a:rPr>
              <a:pPr>
                <a:buClrTx/>
                <a:buFontTx/>
                <a:buNone/>
                <a:defRPr/>
              </a:pPr>
              <a:t>‹#›</a:t>
            </a:fld>
            <a:endParaRPr lang="en-GB" altLang="zh-CN" b="0" dirty="0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334" y="275172"/>
            <a:ext cx="2742931" cy="5851071"/>
          </a:xfrm>
          <a:prstGeom prst="rect">
            <a:avLst/>
          </a:prstGeom>
        </p:spPr>
        <p:txBody>
          <a:bodyPr vert="eaVert" lIns="91426" tIns="45713" rIns="91426" bIns="4571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8918" y="275172"/>
            <a:ext cx="8054548" cy="5851071"/>
          </a:xfrm>
          <a:prstGeom prst="rect">
            <a:avLst/>
          </a:prstGeom>
        </p:spPr>
        <p:txBody>
          <a:bodyPr vert="eaVert" lIns="91426" tIns="45713" rIns="91426" bIns="45713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1" y="6489105"/>
            <a:ext cx="2797266" cy="456595"/>
          </a:xfrm>
          <a:prstGeom prst="rect">
            <a:avLst/>
          </a:prstGeom>
          <a:ln/>
        </p:spPr>
        <p:txBody>
          <a:bodyPr lIns="91426" tIns="45713" rIns="91426" bIns="45713"/>
          <a:lstStyle>
            <a:lvl1pPr>
              <a:defRPr/>
            </a:lvl1pPr>
          </a:lstStyle>
          <a:p>
            <a:pPr>
              <a:buClrTx/>
              <a:buFontTx/>
              <a:buNone/>
              <a:defRPr/>
            </a:pPr>
            <a:r>
              <a:rPr lang="de-DE" altLang="zh-CN" b="0">
                <a:solidFill>
                  <a:prstClr val="black"/>
                </a:solidFill>
                <a:latin typeface="Calibri" pitchFamily="34" charset="0"/>
              </a:rPr>
              <a:t>Page </a:t>
            </a:r>
            <a:fld id="{ADFAFC7F-1FDB-4251-B756-D2A94139A41B}" type="slidenum">
              <a:rPr lang="de-DE" altLang="zh-CN" b="0">
                <a:solidFill>
                  <a:prstClr val="black"/>
                </a:solidFill>
                <a:latin typeface="Calibri" pitchFamily="34" charset="0"/>
              </a:rPr>
              <a:pPr>
                <a:buClrTx/>
                <a:buFontTx/>
                <a:buNone/>
                <a:defRPr/>
              </a:pPr>
              <a:t>‹#›</a:t>
            </a:fld>
            <a:endParaRPr lang="en-GB" altLang="zh-CN" b="0" dirty="0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4" y="433587"/>
            <a:ext cx="10440989" cy="677108"/>
          </a:xfrm>
          <a:prstGeom prst="rect">
            <a:avLst/>
          </a:prstGeom>
        </p:spPr>
        <p:txBody>
          <a:bodyPr lIns="91426" tIns="45713" rIns="91426" bIns="45713">
            <a:sp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8"/>
          <p:cNvSpPr>
            <a:spLocks noGrp="1" noChangeArrowheads="1"/>
          </p:cNvSpPr>
          <p:nvPr>
            <p:ph idx="1"/>
          </p:nvPr>
        </p:nvSpPr>
        <p:spPr bwMode="auto">
          <a:xfrm>
            <a:off x="876304" y="1260279"/>
            <a:ext cx="10440989" cy="471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6" tIns="45713" rIns="91426" bIns="45713"/>
          <a:lstStyle>
            <a:lvl1pPr marL="273008" indent="-273008">
              <a:spcAft>
                <a:spcPts val="1200"/>
              </a:spcAft>
              <a:buFont typeface="Arial" pitchFamily="34" charset="0"/>
              <a:buChar char="•"/>
              <a:defRPr sz="2800">
                <a:solidFill>
                  <a:srgbClr val="006699"/>
                </a:solidFill>
              </a:defRPr>
            </a:lvl1pPr>
            <a:lvl4pPr>
              <a:buFont typeface="Arial" pitchFamily="34" charset="0"/>
              <a:buChar char="•"/>
              <a:defRPr/>
            </a:lvl4pPr>
            <a:lvl6pPr marL="804738" indent="-347609">
              <a:spcAft>
                <a:spcPts val="1200"/>
              </a:spcAft>
              <a:buFont typeface="Courier New" pitchFamily="49" charset="0"/>
              <a:buChar char="o"/>
              <a:defRPr sz="2400">
                <a:solidFill>
                  <a:schemeClr val="tx1"/>
                </a:solidFill>
              </a:defRPr>
            </a:lvl6pPr>
            <a:lvl7pPr marL="1255518" indent="-341260">
              <a:spcAft>
                <a:spcPts val="1200"/>
              </a:spcAft>
              <a:buFont typeface="FrutigerNext LT Medium" pitchFamily="34" charset="0"/>
              <a:buChar char="–"/>
              <a:defRPr sz="2000" b="0" i="1">
                <a:solidFill>
                  <a:schemeClr val="tx1"/>
                </a:solidFill>
              </a:defRPr>
            </a:lvl7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7908773" y="6401105"/>
            <a:ext cx="1408912" cy="314027"/>
          </a:xfrm>
          <a:prstGeom prst="rect">
            <a:avLst/>
          </a:prstGeom>
        </p:spPr>
        <p:txBody>
          <a:bodyPr lIns="91426" tIns="45713" rIns="91426" bIns="45713"/>
          <a:lstStyle>
            <a:lvl1pPr>
              <a:defRPr dirty="0"/>
            </a:lvl1pPr>
          </a:lstStyle>
          <a:p>
            <a:pPr>
              <a:buClrTx/>
              <a:buFontTx/>
              <a:buNone/>
              <a:defRPr/>
            </a:pPr>
            <a:endParaRPr lang="de-DE" b="0">
              <a:solidFill>
                <a:prstClr val="black"/>
              </a:solidFill>
              <a:latin typeface="Calibri" pitchFamily="34" charset="0"/>
            </a:endParaRPr>
          </a:p>
          <a:p>
            <a:pPr>
              <a:buClrTx/>
              <a:buFontTx/>
              <a:buNone/>
              <a:defRPr/>
            </a:pPr>
            <a:r>
              <a:rPr lang="de-DE" b="0">
                <a:solidFill>
                  <a:prstClr val="black"/>
                </a:solidFill>
                <a:latin typeface="Calibri" pitchFamily="34" charset="0"/>
              </a:rPr>
              <a:t>Page </a:t>
            </a:r>
            <a:fld id="{F8604E3B-535B-4FC5-AC39-DE6D9A500C1A}" type="slidenum">
              <a:rPr lang="de-DE" b="0">
                <a:solidFill>
                  <a:prstClr val="black"/>
                </a:solidFill>
                <a:latin typeface="Calibri" pitchFamily="34" charset="0"/>
              </a:rPr>
              <a:pPr>
                <a:buClrTx/>
                <a:buFontTx/>
                <a:buNone/>
                <a:defRPr/>
              </a:pPr>
              <a:t>‹#›</a:t>
            </a:fld>
            <a:endParaRPr lang="en-GB" b="0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Logo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14441" y="5589594"/>
            <a:ext cx="1018382" cy="76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782638"/>
            <a:ext cx="121951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870180" y="6207125"/>
            <a:ext cx="2761216" cy="26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11" tIns="40057" rIns="80111" bIns="40057">
            <a:spAutoFit/>
          </a:bodyPr>
          <a:lstStyle/>
          <a:p>
            <a:pPr defTabSz="801563" eaLnBrk="0" hangingPunct="0">
              <a:buClrTx/>
              <a:buFontTx/>
              <a:buNone/>
              <a:defRPr/>
            </a:pPr>
            <a:r>
              <a:rPr lang="en-US" altLang="zh-CN" sz="1200" b="0" dirty="0">
                <a:solidFill>
                  <a:srgbClr val="000000"/>
                </a:solidFill>
                <a:latin typeface="FrutigerNext LT Bold" charset="0"/>
                <a:ea typeface="ＭＳ Ｐゴシック" pitchFamily="34" charset="-128"/>
              </a:rPr>
              <a:t>HUAWEI TECHNOLOGIES CO., LTD.</a:t>
            </a:r>
            <a:endParaRPr lang="en-US" altLang="zh-CN" sz="2200" b="0" dirty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9635459" y="4094163"/>
            <a:ext cx="1345957" cy="26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11" tIns="40057" rIns="80111" bIns="40057">
            <a:spAutoFit/>
          </a:bodyPr>
          <a:lstStyle/>
          <a:p>
            <a:pPr defTabSz="801563" eaLnBrk="0" hangingPunct="0">
              <a:buClrTx/>
              <a:buFontTx/>
              <a:buNone/>
              <a:defRPr/>
            </a:pPr>
            <a:r>
              <a:rPr lang="en-US" altLang="zh-CN" sz="12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rPr>
              <a:t>www.huawei.com</a:t>
            </a:r>
          </a:p>
        </p:txBody>
      </p:sp>
      <p:sp>
        <p:nvSpPr>
          <p:cNvPr id="8" name="Rectangle 23"/>
          <p:cNvSpPr>
            <a:spLocks noChangeArrowheads="1"/>
          </p:cNvSpPr>
          <p:nvPr/>
        </p:nvSpPr>
        <p:spPr bwMode="auto">
          <a:xfrm>
            <a:off x="5314221" y="6207125"/>
            <a:ext cx="1565953" cy="2655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079" tIns="40038" rIns="80079" bIns="40038">
            <a:spAutoFit/>
          </a:bodyPr>
          <a:lstStyle/>
          <a:p>
            <a:pPr defTabSz="801563" eaLnBrk="0" hangingPunct="0">
              <a:buClrTx/>
              <a:buFontTx/>
              <a:buNone/>
              <a:defRPr/>
            </a:pPr>
            <a:r>
              <a:rPr lang="en-US" altLang="zh-CN" sz="1200" b="0" dirty="0">
                <a:solidFill>
                  <a:srgbClr val="000000"/>
                </a:solidFill>
                <a:latin typeface="FrutigerNext LT Bold" pitchFamily="20" charset="0"/>
                <a:ea typeface="ＭＳ Ｐゴシック" pitchFamily="34" charset="-128"/>
              </a:rPr>
              <a:t>Huawei Confidential </a:t>
            </a: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9059580" y="247650"/>
            <a:ext cx="2252038" cy="29630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079" tIns="40038" rIns="80079" bIns="40038">
            <a:spAutoFit/>
          </a:bodyPr>
          <a:lstStyle/>
          <a:p>
            <a:pPr defTabSz="801563" eaLnBrk="0" hangingPunct="0">
              <a:buClrTx/>
              <a:buFontTx/>
              <a:buNone/>
              <a:defRPr/>
            </a:pPr>
            <a:r>
              <a:rPr lang="en-US" altLang="zh-CN" sz="1400" dirty="0">
                <a:solidFill>
                  <a:srgbClr val="666666"/>
                </a:solidFill>
                <a:latin typeface="FrutigerNext LT Regular" pitchFamily="34" charset="0"/>
                <a:ea typeface="ＭＳ Ｐゴシック" pitchFamily="34" charset="-128"/>
              </a:rPr>
              <a:t>Security Level:</a:t>
            </a:r>
            <a:r>
              <a:rPr lang="zh-CN" altLang="en-US" sz="1400" dirty="0">
                <a:solidFill>
                  <a:srgbClr val="666666"/>
                </a:solidFill>
                <a:latin typeface="FrutigerNext LT Regular" pitchFamily="34" charset="0"/>
                <a:ea typeface="ＭＳ Ｐゴシック" pitchFamily="34" charset="-128"/>
              </a:rPr>
              <a:t>  内部公开</a:t>
            </a:r>
          </a:p>
        </p:txBody>
      </p:sp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-2625350" y="1322388"/>
            <a:ext cx="2625350" cy="37626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80127" tIns="40063" rIns="80127" bIns="40063">
            <a:spAutoFit/>
          </a:bodyPr>
          <a:lstStyle/>
          <a:p>
            <a:pPr algn="r" defTabSz="801563" eaLnBrk="0" hangingPunct="0">
              <a:lnSpc>
                <a:spcPct val="125000"/>
              </a:lnSpc>
              <a:buClrTx/>
              <a:buFontTx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英文标题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:40-47pt  </a:t>
            </a:r>
          </a:p>
          <a:p>
            <a:pPr algn="r" defTabSz="801563" eaLnBrk="0" hangingPunct="0">
              <a:lnSpc>
                <a:spcPct val="125000"/>
              </a:lnSpc>
              <a:buClrTx/>
              <a:buFontTx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副标题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:26-30pt</a:t>
            </a:r>
          </a:p>
          <a:p>
            <a:pPr algn="r" defTabSz="801563" eaLnBrk="0" hangingPunct="0">
              <a:lnSpc>
                <a:spcPct val="125000"/>
              </a:lnSpc>
              <a:buClrTx/>
              <a:buFontTx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字体颜色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:</a:t>
            </a: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反白</a:t>
            </a:r>
          </a:p>
          <a:p>
            <a:pPr algn="r" defTabSz="801563" eaLnBrk="0" hangingPunct="0">
              <a:lnSpc>
                <a:spcPct val="125000"/>
              </a:lnSpc>
              <a:buClrTx/>
              <a:buFontTx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内部使用字体 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:</a:t>
            </a:r>
          </a:p>
          <a:p>
            <a:pPr algn="r" defTabSz="801563" eaLnBrk="0" hangingPunct="0">
              <a:lnSpc>
                <a:spcPct val="125000"/>
              </a:lnSpc>
              <a:buClrTx/>
              <a:buFontTx/>
              <a:buNone/>
              <a:defRPr/>
            </a:pPr>
            <a:r>
              <a:rPr lang="en-US" altLang="zh-CN" sz="1100" b="0" dirty="0" err="1">
                <a:solidFill>
                  <a:srgbClr val="FFFFFF"/>
                </a:solidFill>
                <a:ea typeface="华文细黑" pitchFamily="2" charset="-122"/>
              </a:rPr>
              <a:t>FrutigerNext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 LT Medium</a:t>
            </a:r>
          </a:p>
          <a:p>
            <a:pPr algn="r" defTabSz="801563" eaLnBrk="0" hangingPunct="0">
              <a:lnSpc>
                <a:spcPct val="125000"/>
              </a:lnSpc>
              <a:buClrTx/>
              <a:buFontTx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外部使用字体 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: Arial</a:t>
            </a:r>
            <a:endParaRPr lang="zh-CN" altLang="en-US" sz="1100" b="0" dirty="0">
              <a:solidFill>
                <a:srgbClr val="FFFFFF"/>
              </a:solidFill>
              <a:ea typeface="华文细黑" pitchFamily="2" charset="-122"/>
            </a:endParaRPr>
          </a:p>
          <a:p>
            <a:pPr algn="r" defTabSz="801563" eaLnBrk="0" hangingPunct="0">
              <a:lnSpc>
                <a:spcPct val="125000"/>
              </a:lnSpc>
              <a:buClrTx/>
              <a:buFontTx/>
              <a:buNone/>
              <a:defRPr/>
            </a:pPr>
            <a:endParaRPr lang="zh-CN" altLang="en-US" sz="1100" b="0" dirty="0">
              <a:solidFill>
                <a:srgbClr val="FFFFFF"/>
              </a:solidFill>
              <a:ea typeface="华文细黑" pitchFamily="2" charset="-122"/>
            </a:endParaRPr>
          </a:p>
          <a:p>
            <a:pPr algn="r" defTabSz="801563" eaLnBrk="0" hangingPunct="0">
              <a:lnSpc>
                <a:spcPct val="125000"/>
              </a:lnSpc>
              <a:buClrTx/>
              <a:buFontTx/>
              <a:buNone/>
              <a:defRPr/>
            </a:pPr>
            <a:endParaRPr lang="zh-CN" altLang="en-US" sz="1100" b="0" dirty="0">
              <a:solidFill>
                <a:srgbClr val="FFFFFF"/>
              </a:solidFill>
              <a:ea typeface="华文细黑" pitchFamily="2" charset="-122"/>
            </a:endParaRPr>
          </a:p>
          <a:p>
            <a:pPr algn="r" defTabSz="801563" eaLnBrk="0" hangingPunct="0">
              <a:lnSpc>
                <a:spcPct val="125000"/>
              </a:lnSpc>
              <a:buClrTx/>
              <a:buFontTx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中文标题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:35-47pt</a:t>
            </a:r>
          </a:p>
          <a:p>
            <a:pPr algn="r" defTabSz="801563" eaLnBrk="0" hangingPunct="0">
              <a:lnSpc>
                <a:spcPct val="125000"/>
              </a:lnSpc>
              <a:buClrTx/>
              <a:buFontTx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字体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:</a:t>
            </a: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黑体</a:t>
            </a:r>
          </a:p>
          <a:p>
            <a:pPr algn="r" defTabSz="801563" eaLnBrk="0" hangingPunct="0">
              <a:lnSpc>
                <a:spcPct val="125000"/>
              </a:lnSpc>
              <a:buClrTx/>
              <a:buFontTx/>
              <a:buNone/>
              <a:defRPr/>
            </a:pP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  </a:t>
            </a: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副标题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:24-28pt</a:t>
            </a:r>
            <a:endParaRPr lang="zh-CN" altLang="en-US" sz="1100" b="0" dirty="0">
              <a:solidFill>
                <a:srgbClr val="FFFFFF"/>
              </a:solidFill>
              <a:ea typeface="华文细黑" pitchFamily="2" charset="-122"/>
            </a:endParaRPr>
          </a:p>
          <a:p>
            <a:pPr algn="r" defTabSz="801563" eaLnBrk="0" hangingPunct="0">
              <a:lnSpc>
                <a:spcPct val="125000"/>
              </a:lnSpc>
              <a:buClrTx/>
              <a:buFontTx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字体颜色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:</a:t>
            </a: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反白</a:t>
            </a:r>
          </a:p>
          <a:p>
            <a:pPr algn="r" defTabSz="801563" eaLnBrk="0" hangingPunct="0">
              <a:lnSpc>
                <a:spcPct val="125000"/>
              </a:lnSpc>
              <a:buClrTx/>
              <a:buFontTx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字体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:</a:t>
            </a: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细黑体</a:t>
            </a:r>
          </a:p>
          <a:p>
            <a:pPr algn="r" defTabSz="801563" eaLnBrk="0" hangingPunct="0">
              <a:lnSpc>
                <a:spcPct val="125000"/>
              </a:lnSpc>
              <a:buClrTx/>
              <a:buFontTx/>
              <a:buNone/>
              <a:defRPr/>
            </a:pPr>
            <a:endParaRPr lang="zh-CN" altLang="en-US" sz="1100" b="0" dirty="0">
              <a:solidFill>
                <a:srgbClr val="FFFFFF"/>
              </a:solidFill>
              <a:ea typeface="华文细黑" pitchFamily="2" charset="-122"/>
            </a:endParaRPr>
          </a:p>
          <a:p>
            <a:pPr algn="r" defTabSz="801563" eaLnBrk="0" hangingPunct="0">
              <a:lnSpc>
                <a:spcPct val="125000"/>
              </a:lnSpc>
              <a:buClrTx/>
              <a:buFontTx/>
              <a:buNone/>
              <a:defRPr/>
            </a:pPr>
            <a:endParaRPr lang="zh-CN" altLang="en-US" sz="1100" b="0" dirty="0">
              <a:solidFill>
                <a:srgbClr val="FFFFFF"/>
              </a:solidFill>
              <a:ea typeface="华文细黑" pitchFamily="2" charset="-122"/>
            </a:endParaRPr>
          </a:p>
          <a:p>
            <a:pPr algn="r" defTabSz="801563" eaLnBrk="0" hangingPunct="0">
              <a:lnSpc>
                <a:spcPct val="125000"/>
              </a:lnSpc>
              <a:buClrTx/>
              <a:buFontTx/>
              <a:buNone/>
              <a:defRPr/>
            </a:pPr>
            <a:endParaRPr lang="zh-CN" altLang="en-US" sz="1100" b="0" dirty="0">
              <a:solidFill>
                <a:srgbClr val="FFFFFF"/>
              </a:solidFill>
              <a:ea typeface="华文细黑" pitchFamily="2" charset="-122"/>
            </a:endParaRPr>
          </a:p>
          <a:p>
            <a:pPr algn="r" defTabSz="801563" eaLnBrk="0" hangingPunct="0">
              <a:lnSpc>
                <a:spcPct val="125000"/>
              </a:lnSpc>
              <a:spcBef>
                <a:spcPct val="50000"/>
              </a:spcBef>
              <a:buClrTx/>
              <a:buFontTx/>
              <a:buNone/>
              <a:defRPr/>
            </a:pPr>
            <a:endParaRPr lang="zh-CN" altLang="en-US" sz="1100" b="0" dirty="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12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849007" y="1392243"/>
            <a:ext cx="7073624" cy="1666875"/>
          </a:xfrm>
        </p:spPr>
        <p:txBody>
          <a:bodyPr/>
          <a:lstStyle>
            <a:lvl1pPr>
              <a:defRPr sz="43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12522" y="3182944"/>
            <a:ext cx="7075742" cy="865187"/>
          </a:xfrm>
        </p:spPr>
        <p:txBody>
          <a:bodyPr lIns="80127" tIns="40063" rIns="80127" bIns="40063"/>
          <a:lstStyle>
            <a:lvl1pPr marL="0" indent="0">
              <a:buFont typeface="Wingdings" pitchFamily="2" charset="2"/>
              <a:buNone/>
              <a:defRPr sz="2800">
                <a:solidFill>
                  <a:schemeClr val="bg1"/>
                </a:solidFill>
                <a:latin typeface="华文细黑" pitchFamily="2" charset="-122"/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1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912522" y="282576"/>
            <a:ext cx="2845541" cy="474663"/>
          </a:xfrm>
        </p:spPr>
        <p:txBody>
          <a:bodyPr lIns="80127" tIns="40063" rIns="80127" bIns="40063"/>
          <a:lstStyle>
            <a:lvl1pPr>
              <a:lnSpc>
                <a:spcPct val="100000"/>
              </a:lnSpc>
              <a:defRPr>
                <a:latin typeface="FrutigerNext LT Regular" pitchFamily="34" charset="0"/>
              </a:defRPr>
            </a:lvl1pPr>
          </a:lstStyle>
          <a:p>
            <a:pPr>
              <a:defRPr/>
            </a:pPr>
            <a:fld id="{8B1DB2D5-295A-4FEC-87FC-7B7D291AB9B7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2017/5/17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A221EA00-E576-45A3-A1C7-C36AEA849946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7" y="4406906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7" y="2906714"/>
            <a:ext cx="10365899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29" indent="0">
              <a:buNone/>
              <a:defRPr sz="1800"/>
            </a:lvl2pPr>
            <a:lvl3pPr marL="914258" indent="0">
              <a:buNone/>
              <a:defRPr sz="1600"/>
            </a:lvl3pPr>
            <a:lvl4pPr marL="1371387" indent="0">
              <a:buNone/>
              <a:defRPr sz="1400"/>
            </a:lvl4pPr>
            <a:lvl5pPr marL="1828516" indent="0">
              <a:buNone/>
              <a:defRPr sz="1400"/>
            </a:lvl5pPr>
            <a:lvl6pPr marL="2285645" indent="0">
              <a:buNone/>
              <a:defRPr sz="1400"/>
            </a:lvl6pPr>
            <a:lvl7pPr marL="2742774" indent="0">
              <a:buNone/>
              <a:defRPr sz="1400"/>
            </a:lvl7pPr>
            <a:lvl8pPr marL="3199903" indent="0">
              <a:buNone/>
              <a:defRPr sz="1400"/>
            </a:lvl8pPr>
            <a:lvl9pPr marL="3657032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ACBA7FC8-3590-404F-B895-23E3516C6DC3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70179" y="1641476"/>
            <a:ext cx="5185066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58499" y="1641476"/>
            <a:ext cx="5187184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8801B811-C002-48F2-8C51-E50882ACC176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639" y="4406940"/>
            <a:ext cx="103663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639" y="2906714"/>
            <a:ext cx="103663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75" indent="0">
              <a:buNone/>
              <a:defRPr sz="1800"/>
            </a:lvl2pPr>
            <a:lvl3pPr marL="914150" indent="0">
              <a:buNone/>
              <a:defRPr sz="1600"/>
            </a:lvl3pPr>
            <a:lvl4pPr marL="1371225" indent="0">
              <a:buNone/>
              <a:defRPr sz="1400"/>
            </a:lvl4pPr>
            <a:lvl5pPr marL="1828300" indent="0">
              <a:buNone/>
              <a:defRPr sz="1400"/>
            </a:lvl5pPr>
            <a:lvl6pPr marL="2285375" indent="0">
              <a:buNone/>
              <a:defRPr sz="1400"/>
            </a:lvl6pPr>
            <a:lvl7pPr marL="2742449" indent="0">
              <a:buNone/>
              <a:defRPr sz="1400"/>
            </a:lvl7pPr>
            <a:lvl8pPr marL="3199525" indent="0">
              <a:buNone/>
              <a:defRPr sz="1400"/>
            </a:lvl8pPr>
            <a:lvl9pPr marL="3656599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  <a:p>
            <a:r>
              <a:rPr lang="de-DE">
                <a:solidFill>
                  <a:srgbClr val="000000"/>
                </a:solidFill>
              </a:rPr>
              <a:t>Page </a:t>
            </a:r>
            <a:fld id="{22A649D9-5503-4F6D-8773-6563BE6B5BCF}" type="slidenum">
              <a:rPr lang="de-DE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29" indent="0">
              <a:buNone/>
              <a:defRPr sz="2000" b="1"/>
            </a:lvl2pPr>
            <a:lvl3pPr marL="914258" indent="0">
              <a:buNone/>
              <a:defRPr sz="1800" b="1"/>
            </a:lvl3pPr>
            <a:lvl4pPr marL="1371387" indent="0">
              <a:buNone/>
              <a:defRPr sz="1600" b="1"/>
            </a:lvl4pPr>
            <a:lvl5pPr marL="1828516" indent="0">
              <a:buNone/>
              <a:defRPr sz="1600" b="1"/>
            </a:lvl5pPr>
            <a:lvl6pPr marL="2285645" indent="0">
              <a:buNone/>
              <a:defRPr sz="1600" b="1"/>
            </a:lvl6pPr>
            <a:lvl7pPr marL="2742774" indent="0">
              <a:buNone/>
              <a:defRPr sz="1600" b="1"/>
            </a:lvl7pPr>
            <a:lvl8pPr marL="3199903" indent="0">
              <a:buNone/>
              <a:defRPr sz="1600" b="1"/>
            </a:lvl8pPr>
            <a:lvl9pPr marL="365703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4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29" indent="0">
              <a:buNone/>
              <a:defRPr sz="2000" b="1"/>
            </a:lvl2pPr>
            <a:lvl3pPr marL="914258" indent="0">
              <a:buNone/>
              <a:defRPr sz="1800" b="1"/>
            </a:lvl3pPr>
            <a:lvl4pPr marL="1371387" indent="0">
              <a:buNone/>
              <a:defRPr sz="1600" b="1"/>
            </a:lvl4pPr>
            <a:lvl5pPr marL="1828516" indent="0">
              <a:buNone/>
              <a:defRPr sz="1600" b="1"/>
            </a:lvl5pPr>
            <a:lvl6pPr marL="2285645" indent="0">
              <a:buNone/>
              <a:defRPr sz="1600" b="1"/>
            </a:lvl6pPr>
            <a:lvl7pPr marL="2742774" indent="0">
              <a:buNone/>
              <a:defRPr sz="1600" b="1"/>
            </a:lvl7pPr>
            <a:lvl8pPr marL="3199903" indent="0">
              <a:buNone/>
              <a:defRPr sz="1600" b="1"/>
            </a:lvl8pPr>
            <a:lvl9pPr marL="365703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4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658814DB-775A-4EF2-9CCC-F64D4E04C804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1A02C091-76B5-4531-A703-E0521B0D256F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9FB1BB22-9C3C-4C35-9EA3-27D96820BB3D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63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3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63" y="1435103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29" indent="0">
              <a:buNone/>
              <a:defRPr sz="1200"/>
            </a:lvl2pPr>
            <a:lvl3pPr marL="914258" indent="0">
              <a:buNone/>
              <a:defRPr sz="1000"/>
            </a:lvl3pPr>
            <a:lvl4pPr marL="1371387" indent="0">
              <a:buNone/>
              <a:defRPr sz="900"/>
            </a:lvl4pPr>
            <a:lvl5pPr marL="1828516" indent="0">
              <a:buNone/>
              <a:defRPr sz="900"/>
            </a:lvl5pPr>
            <a:lvl6pPr marL="2285645" indent="0">
              <a:buNone/>
              <a:defRPr sz="900"/>
            </a:lvl6pPr>
            <a:lvl7pPr marL="2742774" indent="0">
              <a:buNone/>
              <a:defRPr sz="900"/>
            </a:lvl7pPr>
            <a:lvl8pPr marL="3199903" indent="0">
              <a:buNone/>
              <a:defRPr sz="900"/>
            </a:lvl8pPr>
            <a:lvl9pPr marL="365703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6A869038-AD8A-44C4-AFC9-B2A8CFA49CFA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2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2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29" indent="0">
              <a:buNone/>
              <a:defRPr sz="2800"/>
            </a:lvl2pPr>
            <a:lvl3pPr marL="914258" indent="0">
              <a:buNone/>
              <a:defRPr sz="2400"/>
            </a:lvl3pPr>
            <a:lvl4pPr marL="1371387" indent="0">
              <a:buNone/>
              <a:defRPr sz="2000"/>
            </a:lvl4pPr>
            <a:lvl5pPr marL="1828516" indent="0">
              <a:buNone/>
              <a:defRPr sz="2000"/>
            </a:lvl5pPr>
            <a:lvl6pPr marL="2285645" indent="0">
              <a:buNone/>
              <a:defRPr sz="2000"/>
            </a:lvl6pPr>
            <a:lvl7pPr marL="2742774" indent="0">
              <a:buNone/>
              <a:defRPr sz="2000"/>
            </a:lvl7pPr>
            <a:lvl8pPr marL="3199903" indent="0">
              <a:buNone/>
              <a:defRPr sz="2000"/>
            </a:lvl8pPr>
            <a:lvl9pPr marL="3657032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2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29" indent="0">
              <a:buNone/>
              <a:defRPr sz="1200"/>
            </a:lvl2pPr>
            <a:lvl3pPr marL="914258" indent="0">
              <a:buNone/>
              <a:defRPr sz="1000"/>
            </a:lvl3pPr>
            <a:lvl4pPr marL="1371387" indent="0">
              <a:buNone/>
              <a:defRPr sz="900"/>
            </a:lvl4pPr>
            <a:lvl5pPr marL="1828516" indent="0">
              <a:buNone/>
              <a:defRPr sz="900"/>
            </a:lvl5pPr>
            <a:lvl6pPr marL="2285645" indent="0">
              <a:buNone/>
              <a:defRPr sz="900"/>
            </a:lvl6pPr>
            <a:lvl7pPr marL="2742774" indent="0">
              <a:buNone/>
              <a:defRPr sz="900"/>
            </a:lvl7pPr>
            <a:lvl8pPr marL="3199903" indent="0">
              <a:buNone/>
              <a:defRPr sz="900"/>
            </a:lvl8pPr>
            <a:lvl9pPr marL="365703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CB49EF69-8B97-44CB-A245-78CB1411708B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7FC3CCB0-5993-4049-AB03-1AB337C03072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03392" y="430215"/>
            <a:ext cx="2642288" cy="54054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70177" y="430215"/>
            <a:ext cx="7729962" cy="54054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E752EF5C-27DB-4A78-B109-1C77417184DF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0177" y="430214"/>
            <a:ext cx="10329905" cy="8715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870177" y="1641476"/>
            <a:ext cx="10575503" cy="4194175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1EEA4B64-922A-495E-B98B-D0B0242507B0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1050" y="1600205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5238" y="1600205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  <a:p>
            <a:r>
              <a:rPr lang="de-DE">
                <a:solidFill>
                  <a:srgbClr val="000000"/>
                </a:solidFill>
              </a:rPr>
              <a:t>Page </a:t>
            </a:r>
            <a:fld id="{72C8FF67-E535-489B-81F3-37EFEC779DD6}" type="slidenum">
              <a:rPr lang="de-DE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4639"/>
            <a:ext cx="1097597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27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5" indent="0">
              <a:buNone/>
              <a:defRPr sz="2000" b="1"/>
            </a:lvl2pPr>
            <a:lvl3pPr marL="914150" indent="0">
              <a:buNone/>
              <a:defRPr sz="1800" b="1"/>
            </a:lvl3pPr>
            <a:lvl4pPr marL="1371225" indent="0">
              <a:buNone/>
              <a:defRPr sz="1600" b="1"/>
            </a:lvl4pPr>
            <a:lvl5pPr marL="1828300" indent="0">
              <a:buNone/>
              <a:defRPr sz="1600" b="1"/>
            </a:lvl5pPr>
            <a:lvl6pPr marL="2285375" indent="0">
              <a:buNone/>
              <a:defRPr sz="1600" b="1"/>
            </a:lvl6pPr>
            <a:lvl7pPr marL="2742449" indent="0">
              <a:buNone/>
              <a:defRPr sz="1600" b="1"/>
            </a:lvl7pPr>
            <a:lvl8pPr marL="3199525" indent="0">
              <a:buNone/>
              <a:defRPr sz="1600" b="1"/>
            </a:lvl8pPr>
            <a:lvl9pPr marL="365659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27" y="2174876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4425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5" indent="0">
              <a:buNone/>
              <a:defRPr sz="2000" b="1"/>
            </a:lvl2pPr>
            <a:lvl3pPr marL="914150" indent="0">
              <a:buNone/>
              <a:defRPr sz="1800" b="1"/>
            </a:lvl3pPr>
            <a:lvl4pPr marL="1371225" indent="0">
              <a:buNone/>
              <a:defRPr sz="1600" b="1"/>
            </a:lvl4pPr>
            <a:lvl5pPr marL="1828300" indent="0">
              <a:buNone/>
              <a:defRPr sz="1600" b="1"/>
            </a:lvl5pPr>
            <a:lvl6pPr marL="2285375" indent="0">
              <a:buNone/>
              <a:defRPr sz="1600" b="1"/>
            </a:lvl6pPr>
            <a:lvl7pPr marL="2742449" indent="0">
              <a:buNone/>
              <a:defRPr sz="1600" b="1"/>
            </a:lvl7pPr>
            <a:lvl8pPr marL="3199525" indent="0">
              <a:buNone/>
              <a:defRPr sz="1600" b="1"/>
            </a:lvl8pPr>
            <a:lvl9pPr marL="365659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4425" y="2174876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  <a:p>
            <a:r>
              <a:rPr lang="de-DE">
                <a:solidFill>
                  <a:srgbClr val="000000"/>
                </a:solidFill>
              </a:rPr>
              <a:t>Page </a:t>
            </a:r>
            <a:fld id="{E1E7C0F4-D20E-452A-A12A-425EF33F73A2}" type="slidenum">
              <a:rPr lang="de-DE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  <a:p>
            <a:r>
              <a:rPr lang="de-DE">
                <a:solidFill>
                  <a:srgbClr val="000000"/>
                </a:solidFill>
              </a:rPr>
              <a:t>Page </a:t>
            </a:r>
            <a:fld id="{82FAE103-28C5-4E5A-92D7-7403F98505F0}" type="slidenum">
              <a:rPr lang="de-DE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  <a:p>
            <a:r>
              <a:rPr lang="de-DE">
                <a:solidFill>
                  <a:srgbClr val="000000"/>
                </a:solidFill>
              </a:rPr>
              <a:t>Page </a:t>
            </a:r>
            <a:fld id="{2C54B529-275A-47CE-8D8C-D63F6EC8C5D3}" type="slidenum">
              <a:rPr lang="de-DE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61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263" y="273053"/>
            <a:ext cx="681831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61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75" indent="0">
              <a:buNone/>
              <a:defRPr sz="1200"/>
            </a:lvl2pPr>
            <a:lvl3pPr marL="914150" indent="0">
              <a:buNone/>
              <a:defRPr sz="1000"/>
            </a:lvl3pPr>
            <a:lvl4pPr marL="1371225" indent="0">
              <a:buNone/>
              <a:defRPr sz="1000"/>
            </a:lvl4pPr>
            <a:lvl5pPr marL="1828300" indent="0">
              <a:buNone/>
              <a:defRPr sz="1000"/>
            </a:lvl5pPr>
            <a:lvl6pPr marL="2285375" indent="0">
              <a:buNone/>
              <a:defRPr sz="1000"/>
            </a:lvl6pPr>
            <a:lvl7pPr marL="2742449" indent="0">
              <a:buNone/>
              <a:defRPr sz="1000"/>
            </a:lvl7pPr>
            <a:lvl8pPr marL="3199525" indent="0">
              <a:buNone/>
              <a:defRPr sz="1000"/>
            </a:lvl8pPr>
            <a:lvl9pPr marL="365659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  <a:p>
            <a:r>
              <a:rPr lang="de-DE">
                <a:solidFill>
                  <a:srgbClr val="000000"/>
                </a:solidFill>
              </a:rPr>
              <a:t>Page </a:t>
            </a:r>
            <a:fld id="{119C1531-9A21-4C69-9AFA-C730687D0449}" type="slidenum">
              <a:rPr lang="de-DE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777" y="4800600"/>
            <a:ext cx="731678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777" y="612776"/>
            <a:ext cx="731678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75" indent="0">
              <a:buNone/>
              <a:defRPr sz="2800"/>
            </a:lvl2pPr>
            <a:lvl3pPr marL="914150" indent="0">
              <a:buNone/>
              <a:defRPr sz="2400"/>
            </a:lvl3pPr>
            <a:lvl4pPr marL="1371225" indent="0">
              <a:buNone/>
              <a:defRPr sz="2000"/>
            </a:lvl4pPr>
            <a:lvl5pPr marL="1828300" indent="0">
              <a:buNone/>
              <a:defRPr sz="2000"/>
            </a:lvl5pPr>
            <a:lvl6pPr marL="2285375" indent="0">
              <a:buNone/>
              <a:defRPr sz="2000"/>
            </a:lvl6pPr>
            <a:lvl7pPr marL="2742449" indent="0">
              <a:buNone/>
              <a:defRPr sz="2000"/>
            </a:lvl7pPr>
            <a:lvl8pPr marL="3199525" indent="0">
              <a:buNone/>
              <a:defRPr sz="2000"/>
            </a:lvl8pPr>
            <a:lvl9pPr marL="365659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777" y="5367338"/>
            <a:ext cx="731678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75" indent="0">
              <a:buNone/>
              <a:defRPr sz="1200"/>
            </a:lvl2pPr>
            <a:lvl3pPr marL="914150" indent="0">
              <a:buNone/>
              <a:defRPr sz="1000"/>
            </a:lvl3pPr>
            <a:lvl4pPr marL="1371225" indent="0">
              <a:buNone/>
              <a:defRPr sz="1000"/>
            </a:lvl4pPr>
            <a:lvl5pPr marL="1828300" indent="0">
              <a:buNone/>
              <a:defRPr sz="1000"/>
            </a:lvl5pPr>
            <a:lvl6pPr marL="2285375" indent="0">
              <a:buNone/>
              <a:defRPr sz="1000"/>
            </a:lvl6pPr>
            <a:lvl7pPr marL="2742449" indent="0">
              <a:buNone/>
              <a:defRPr sz="1000"/>
            </a:lvl7pPr>
            <a:lvl8pPr marL="3199525" indent="0">
              <a:buNone/>
              <a:defRPr sz="1000"/>
            </a:lvl8pPr>
            <a:lvl9pPr marL="365659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  <a:p>
            <a:r>
              <a:rPr lang="de-DE">
                <a:solidFill>
                  <a:srgbClr val="000000"/>
                </a:solidFill>
              </a:rPr>
              <a:t>Page </a:t>
            </a:r>
            <a:fld id="{67F1F585-78C5-4445-9093-48FCB1D9741B}" type="slidenum">
              <a:rPr lang="de-DE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NUL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371" name="Text Box 3"/>
          <p:cNvSpPr txBox="1">
            <a:spLocks noChangeArrowheads="1"/>
          </p:cNvSpPr>
          <p:nvPr/>
        </p:nvSpPr>
        <p:spPr bwMode="auto">
          <a:xfrm>
            <a:off x="869949" y="6467514"/>
            <a:ext cx="2343550" cy="263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39" tIns="39169" rIns="78339" bIns="39169">
            <a:spAutoFit/>
          </a:bodyPr>
          <a:lstStyle/>
          <a:p>
            <a:pPr defTabSz="784011" eaLnBrk="0" hangingPunct="0">
              <a:buClrTx/>
              <a:buFontTx/>
              <a:buNone/>
            </a:pPr>
            <a:r>
              <a:rPr lang="en-US" altLang="zh-CN" sz="1200" b="0" dirty="0">
                <a:solidFill>
                  <a:srgbClr val="000000"/>
                </a:solidFill>
                <a:latin typeface="FrutigerNext LT Bold" charset="0"/>
                <a:ea typeface="ＭＳ Ｐゴシック" pitchFamily="34" charset="-128"/>
              </a:rPr>
              <a:t>HISILICON SEMICONDUCTOR</a:t>
            </a:r>
          </a:p>
        </p:txBody>
      </p:sp>
      <p:sp>
        <p:nvSpPr>
          <p:cNvPr id="954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910514" y="6402390"/>
            <a:ext cx="1409700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784011" eaLnBrk="0" hangingPunct="0">
              <a:lnSpc>
                <a:spcPct val="85000"/>
              </a:lnSpc>
              <a:spcBef>
                <a:spcPct val="0"/>
              </a:spcBef>
              <a:defRPr sz="1000" b="0">
                <a:solidFill>
                  <a:schemeClr val="tx1"/>
                </a:solidFill>
                <a:latin typeface="+mn-lt"/>
                <a:ea typeface="ＭＳ Ｐゴシック" pitchFamily="34" charset="-128"/>
              </a:defRPr>
            </a:lvl1pPr>
          </a:lstStyle>
          <a:p>
            <a:pPr>
              <a:buClrTx/>
              <a:buFontTx/>
              <a:buNone/>
            </a:pPr>
            <a:endParaRPr lang="de-DE">
              <a:solidFill>
                <a:srgbClr val="000000"/>
              </a:solidFill>
            </a:endParaRPr>
          </a:p>
          <a:p>
            <a:pPr>
              <a:buClrTx/>
              <a:buFontTx/>
              <a:buNone/>
            </a:pPr>
            <a:r>
              <a:rPr lang="de-DE">
                <a:solidFill>
                  <a:srgbClr val="000000"/>
                </a:solidFill>
              </a:rPr>
              <a:t>Page </a:t>
            </a:r>
            <a:fld id="{A55F9A2B-B056-47F0-885E-288361FB8E19}" type="slidenum">
              <a:rPr lang="de-DE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" y="6216650"/>
            <a:ext cx="12195175" cy="635000"/>
            <a:chOff x="0" y="3920"/>
            <a:chExt cx="7682" cy="400"/>
          </a:xfrm>
        </p:grpSpPr>
        <p:pic>
          <p:nvPicPr>
            <p:cNvPr id="954374" name="Picture 6" descr="图片1"/>
            <p:cNvPicPr>
              <a:picLocks noChangeAspect="1" noChangeArrowheads="1"/>
            </p:cNvPicPr>
            <p:nvPr userDrawn="1"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0" y="3920"/>
              <a:ext cx="5760" cy="400"/>
            </a:xfrm>
            <a:prstGeom prst="rect">
              <a:avLst/>
            </a:prstGeom>
            <a:noFill/>
          </p:spPr>
        </p:pic>
        <p:pic>
          <p:nvPicPr>
            <p:cNvPr id="954375" name="Picture 7" descr="图片1"/>
            <p:cNvPicPr>
              <a:picLocks noChangeAspect="1" noChangeArrowheads="1"/>
            </p:cNvPicPr>
            <p:nvPr userDrawn="1"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1539" y="3920"/>
              <a:ext cx="5760" cy="400"/>
            </a:xfrm>
            <a:prstGeom prst="rect">
              <a:avLst/>
            </a:prstGeom>
            <a:noFill/>
          </p:spPr>
        </p:pic>
        <p:pic>
          <p:nvPicPr>
            <p:cNvPr id="954376" name="Picture 8" descr="图片1"/>
            <p:cNvPicPr>
              <a:picLocks noChangeAspect="1" noChangeArrowheads="1"/>
            </p:cNvPicPr>
            <p:nvPr userDrawn="1"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 rot="10800000">
              <a:off x="6619" y="3920"/>
              <a:ext cx="1063" cy="400"/>
            </a:xfrm>
            <a:prstGeom prst="rect">
              <a:avLst/>
            </a:prstGeom>
            <a:noFill/>
          </p:spPr>
        </p:pic>
      </p:grpSp>
      <p:sp>
        <p:nvSpPr>
          <p:cNvPr id="954377" name="Text Box 9"/>
          <p:cNvSpPr txBox="1">
            <a:spLocks noChangeArrowheads="1"/>
          </p:cNvSpPr>
          <p:nvPr/>
        </p:nvSpPr>
        <p:spPr bwMode="auto">
          <a:xfrm>
            <a:off x="869965" y="6457988"/>
            <a:ext cx="2784889" cy="263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39" tIns="39169" rIns="78339" bIns="39169">
            <a:spAutoFit/>
          </a:bodyPr>
          <a:lstStyle/>
          <a:p>
            <a:pPr defTabSz="784011" eaLnBrk="0" hangingPunct="0">
              <a:buClrTx/>
              <a:buFontTx/>
              <a:buNone/>
            </a:pPr>
            <a:r>
              <a:rPr lang="en-US" altLang="zh-CN" sz="1200" dirty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HUAWEI TECHNOLOGIES CO., LTD.</a:t>
            </a:r>
          </a:p>
        </p:txBody>
      </p:sp>
      <p:sp>
        <p:nvSpPr>
          <p:cNvPr id="954378" name="Rectangle 10"/>
          <p:cNvSpPr>
            <a:spLocks noChangeArrowheads="1"/>
          </p:cNvSpPr>
          <p:nvPr/>
        </p:nvSpPr>
        <p:spPr bwMode="auto">
          <a:xfrm>
            <a:off x="7910514" y="6396054"/>
            <a:ext cx="1409700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784011" eaLnBrk="0" hangingPunct="0">
              <a:lnSpc>
                <a:spcPct val="85000"/>
              </a:lnSpc>
              <a:buClrTx/>
              <a:buFontTx/>
              <a:buNone/>
            </a:pPr>
            <a:endParaRPr lang="de-DE" sz="1000" b="0" dirty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  <a:p>
            <a:pPr defTabSz="784011" eaLnBrk="0" hangingPunct="0">
              <a:lnSpc>
                <a:spcPct val="85000"/>
              </a:lnSpc>
              <a:buClrTx/>
              <a:buFontTx/>
              <a:buNone/>
            </a:pPr>
            <a:r>
              <a:rPr lang="de-DE" sz="1000" b="0" dirty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Page </a:t>
            </a:r>
            <a:fld id="{1427FFD0-F421-4D08-94D7-DEDBA70D4016}" type="slidenum">
              <a:rPr lang="de-DE" sz="1000" b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pPr defTabSz="784011" eaLnBrk="0" hangingPunct="0">
                <a:lnSpc>
                  <a:spcPct val="85000"/>
                </a:lnSpc>
                <a:buClrTx/>
                <a:buFontTx/>
                <a:buNone/>
              </a:pPr>
              <a:t>‹#›</a:t>
            </a:fld>
            <a:endParaRPr lang="en-GB" sz="1000" b="0" dirty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pic>
        <p:nvPicPr>
          <p:cNvPr id="954379" name="Picture 11" descr="图片3副本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0182226" y="6386552"/>
            <a:ext cx="1295400" cy="307975"/>
          </a:xfrm>
          <a:prstGeom prst="rect">
            <a:avLst/>
          </a:prstGeom>
          <a:noFill/>
        </p:spPr>
      </p:pic>
      <p:sp>
        <p:nvSpPr>
          <p:cNvPr id="954380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781053" y="274639"/>
            <a:ext cx="10975974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16" tIns="45707" rIns="91416" bIns="4570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54381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81053" y="1600205"/>
            <a:ext cx="10975974" cy="4525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16" tIns="45707" rIns="91416" bIns="4570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54382" name="Rectangle 14"/>
          <p:cNvSpPr>
            <a:spLocks noChangeArrowheads="1"/>
          </p:cNvSpPr>
          <p:nvPr/>
        </p:nvSpPr>
        <p:spPr bwMode="auto">
          <a:xfrm>
            <a:off x="-2460621" y="528639"/>
            <a:ext cx="2460625" cy="530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7774" tIns="43888" rIns="87774" bIns="43888"/>
          <a:lstStyle/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zh-CN" altLang="en-US" sz="1200" b="0" dirty="0">
                <a:solidFill>
                  <a:srgbClr val="F8F8F8"/>
                </a:solidFill>
                <a:latin typeface="Arial" pitchFamily="34" charset="0"/>
              </a:rPr>
              <a:t>英文标题</a:t>
            </a:r>
            <a:r>
              <a:rPr lang="en-US" altLang="zh-CN" sz="1200" b="0" dirty="0">
                <a:solidFill>
                  <a:srgbClr val="F8F8F8"/>
                </a:solidFill>
                <a:latin typeface="Arial" pitchFamily="34" charset="0"/>
              </a:rPr>
              <a:t>:32-35pt  </a:t>
            </a:r>
          </a:p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zh-CN" altLang="en-US" sz="1200" b="0" dirty="0">
                <a:solidFill>
                  <a:srgbClr val="F8F8F8"/>
                </a:solidFill>
                <a:latin typeface="Arial" pitchFamily="34" charset="0"/>
              </a:rPr>
              <a:t>颜色</a:t>
            </a:r>
            <a:r>
              <a:rPr lang="en-US" altLang="zh-CN" sz="1200" b="0" dirty="0">
                <a:solidFill>
                  <a:srgbClr val="F8F8F8"/>
                </a:solidFill>
                <a:latin typeface="Arial" pitchFamily="34" charset="0"/>
              </a:rPr>
              <a:t>: R153 G0 B0</a:t>
            </a:r>
          </a:p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zh-CN" altLang="en-US" sz="1200" b="0" dirty="0">
                <a:solidFill>
                  <a:srgbClr val="F8F8F8"/>
                </a:solidFill>
                <a:latin typeface="FrutigerNext LT Medium" pitchFamily="34" charset="0"/>
              </a:rPr>
              <a:t>内部使用字体 </a:t>
            </a:r>
            <a:r>
              <a:rPr lang="en-US" altLang="zh-CN" sz="1200" b="0" dirty="0">
                <a:solidFill>
                  <a:srgbClr val="F8F8F8"/>
                </a:solidFill>
                <a:latin typeface="FrutigerNext LT Medium" pitchFamily="34" charset="0"/>
              </a:rPr>
              <a:t>:</a:t>
            </a:r>
          </a:p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en-US" altLang="zh-CN" sz="1200" b="0" dirty="0" err="1">
                <a:solidFill>
                  <a:srgbClr val="F8F8F8"/>
                </a:solidFill>
                <a:latin typeface="FrutigerNext LT Medium" pitchFamily="34" charset="0"/>
              </a:rPr>
              <a:t>FrutigerNext</a:t>
            </a:r>
            <a:r>
              <a:rPr lang="en-US" altLang="zh-CN" sz="1200" b="0" dirty="0">
                <a:solidFill>
                  <a:srgbClr val="F8F8F8"/>
                </a:solidFill>
                <a:latin typeface="FrutigerNext LT Medium" pitchFamily="34" charset="0"/>
              </a:rPr>
              <a:t> LT Medium</a:t>
            </a:r>
          </a:p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zh-CN" altLang="en-US" sz="1200" b="0" dirty="0">
                <a:solidFill>
                  <a:srgbClr val="F8F8F8"/>
                </a:solidFill>
                <a:latin typeface="FrutigerNext LT Medium" pitchFamily="34" charset="0"/>
              </a:rPr>
              <a:t>外部使用字体 </a:t>
            </a:r>
            <a:r>
              <a:rPr lang="en-US" altLang="zh-CN" sz="1200" b="0" dirty="0">
                <a:solidFill>
                  <a:srgbClr val="F8F8F8"/>
                </a:solidFill>
                <a:latin typeface="FrutigerNext LT Medium" pitchFamily="34" charset="0"/>
              </a:rPr>
              <a:t>: Arial</a:t>
            </a:r>
          </a:p>
          <a:p>
            <a:pPr marL="342807" indent="-342807" algn="r">
              <a:lnSpc>
                <a:spcPct val="7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endParaRPr lang="en-US" altLang="zh-CN" sz="1200" b="0" dirty="0">
              <a:solidFill>
                <a:srgbClr val="F8F8F8"/>
              </a:solidFill>
              <a:latin typeface="Arial" pitchFamily="34" charset="0"/>
            </a:endParaRPr>
          </a:p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zh-CN" altLang="en-US" sz="1200" b="0" dirty="0">
                <a:solidFill>
                  <a:srgbClr val="F8F8F8"/>
                </a:solidFill>
                <a:latin typeface="Arial" pitchFamily="34" charset="0"/>
              </a:rPr>
              <a:t>中文标题</a:t>
            </a:r>
            <a:r>
              <a:rPr lang="en-US" altLang="zh-CN" sz="1200" b="0" dirty="0">
                <a:solidFill>
                  <a:srgbClr val="F8F8F8"/>
                </a:solidFill>
                <a:latin typeface="Arial" pitchFamily="34" charset="0"/>
              </a:rPr>
              <a:t>:30-32pt  </a:t>
            </a:r>
          </a:p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zh-CN" altLang="en-US" sz="1200" b="0" dirty="0">
                <a:solidFill>
                  <a:srgbClr val="F8F8F8"/>
                </a:solidFill>
                <a:latin typeface="Arial" pitchFamily="34" charset="0"/>
              </a:rPr>
              <a:t>颜色</a:t>
            </a:r>
            <a:r>
              <a:rPr lang="en-US" altLang="zh-CN" sz="1200" b="0" dirty="0">
                <a:solidFill>
                  <a:srgbClr val="F8F8F8"/>
                </a:solidFill>
                <a:latin typeface="Arial" pitchFamily="34" charset="0"/>
              </a:rPr>
              <a:t>: R153 G0 B0</a:t>
            </a:r>
          </a:p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zh-CN" altLang="en-US" sz="1200" b="0" dirty="0">
                <a:solidFill>
                  <a:srgbClr val="F8F8F8"/>
                </a:solidFill>
                <a:latin typeface="Arial" pitchFamily="34" charset="0"/>
              </a:rPr>
              <a:t>字体</a:t>
            </a:r>
            <a:r>
              <a:rPr lang="en-US" altLang="zh-CN" sz="1200" b="0" dirty="0">
                <a:solidFill>
                  <a:srgbClr val="F8F8F8"/>
                </a:solidFill>
                <a:latin typeface="Arial" pitchFamily="34" charset="0"/>
              </a:rPr>
              <a:t>:</a:t>
            </a:r>
            <a:r>
              <a:rPr lang="zh-CN" altLang="en-US" sz="1200" b="0" dirty="0">
                <a:solidFill>
                  <a:srgbClr val="F8F8F8"/>
                </a:solidFill>
                <a:latin typeface="Arial" pitchFamily="34" charset="0"/>
              </a:rPr>
              <a:t>黑体</a:t>
            </a:r>
          </a:p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endParaRPr lang="zh-CN" altLang="en-US" sz="1200" b="0" dirty="0">
              <a:solidFill>
                <a:srgbClr val="F8F8F8"/>
              </a:solidFill>
              <a:latin typeface="Arial" pitchFamily="34" charset="0"/>
            </a:endParaRPr>
          </a:p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endParaRPr lang="zh-CN" altLang="en-US" sz="1200" b="0" dirty="0">
              <a:solidFill>
                <a:srgbClr val="F8F8F8"/>
              </a:solidFill>
              <a:latin typeface="Arial" pitchFamily="34" charset="0"/>
            </a:endParaRPr>
          </a:p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endParaRPr lang="zh-CN" altLang="en-US" sz="1200" b="0" dirty="0">
              <a:solidFill>
                <a:srgbClr val="F8F8F8"/>
              </a:solidFill>
              <a:latin typeface="Arial" pitchFamily="34" charset="0"/>
            </a:endParaRPr>
          </a:p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zh-CN" altLang="en-US" sz="1200" b="0" dirty="0">
                <a:solidFill>
                  <a:srgbClr val="F8F8F8"/>
                </a:solidFill>
                <a:latin typeface="Arial" pitchFamily="34" charset="0"/>
              </a:rPr>
              <a:t>英文正文</a:t>
            </a:r>
            <a:r>
              <a:rPr lang="en-US" altLang="zh-CN" sz="1200" b="0" dirty="0">
                <a:solidFill>
                  <a:srgbClr val="F8F8F8"/>
                </a:solidFill>
                <a:latin typeface="Arial" pitchFamily="34" charset="0"/>
              </a:rPr>
              <a:t>:20-22pt</a:t>
            </a:r>
          </a:p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zh-CN" altLang="en-US" sz="1200" b="0" dirty="0">
                <a:solidFill>
                  <a:srgbClr val="F8F8F8"/>
                </a:solidFill>
                <a:latin typeface="Arial" pitchFamily="34" charset="0"/>
              </a:rPr>
              <a:t>子目录 </a:t>
            </a:r>
            <a:r>
              <a:rPr lang="en-US" altLang="zh-CN" sz="1200" b="0" dirty="0">
                <a:solidFill>
                  <a:srgbClr val="F8F8F8"/>
                </a:solidFill>
                <a:latin typeface="Arial" pitchFamily="34" charset="0"/>
              </a:rPr>
              <a:t>(2-5</a:t>
            </a:r>
            <a:r>
              <a:rPr lang="zh-CN" altLang="en-US" sz="1200" b="0" dirty="0">
                <a:solidFill>
                  <a:srgbClr val="F8F8F8"/>
                </a:solidFill>
                <a:latin typeface="Arial" pitchFamily="34" charset="0"/>
              </a:rPr>
              <a:t>级</a:t>
            </a:r>
            <a:r>
              <a:rPr lang="en-US" altLang="zh-CN" sz="1200" b="0" dirty="0">
                <a:solidFill>
                  <a:srgbClr val="F8F8F8"/>
                </a:solidFill>
                <a:latin typeface="Arial" pitchFamily="34" charset="0"/>
              </a:rPr>
              <a:t>) :18pt  </a:t>
            </a:r>
          </a:p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zh-CN" altLang="en-US" sz="1200" b="0" dirty="0">
                <a:solidFill>
                  <a:srgbClr val="F8F8F8"/>
                </a:solidFill>
                <a:latin typeface="Arial" pitchFamily="34" charset="0"/>
              </a:rPr>
              <a:t>颜色</a:t>
            </a:r>
            <a:r>
              <a:rPr lang="en-US" altLang="zh-CN" sz="1200" b="0" dirty="0">
                <a:solidFill>
                  <a:srgbClr val="F8F8F8"/>
                </a:solidFill>
                <a:latin typeface="Arial" pitchFamily="34" charset="0"/>
              </a:rPr>
              <a:t>:</a:t>
            </a:r>
            <a:r>
              <a:rPr lang="zh-CN" altLang="en-US" sz="1200" b="0" dirty="0">
                <a:solidFill>
                  <a:srgbClr val="F8F8F8"/>
                </a:solidFill>
                <a:latin typeface="Arial" pitchFamily="34" charset="0"/>
              </a:rPr>
              <a:t>黑色</a:t>
            </a:r>
          </a:p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zh-CN" altLang="en-US" sz="1200" b="0" dirty="0">
                <a:solidFill>
                  <a:srgbClr val="F8F8F8"/>
                </a:solidFill>
                <a:latin typeface="FrutigerNext LT Medium" pitchFamily="34" charset="0"/>
              </a:rPr>
              <a:t>内部使用字体 </a:t>
            </a:r>
            <a:r>
              <a:rPr lang="en-US" altLang="zh-CN" sz="1200" b="0" dirty="0">
                <a:solidFill>
                  <a:srgbClr val="F8F8F8"/>
                </a:solidFill>
                <a:latin typeface="FrutigerNext LT Medium" pitchFamily="34" charset="0"/>
              </a:rPr>
              <a:t>:</a:t>
            </a:r>
          </a:p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en-US" altLang="zh-CN" sz="1200" b="0" dirty="0" err="1">
                <a:solidFill>
                  <a:srgbClr val="F8F8F8"/>
                </a:solidFill>
                <a:latin typeface="FrutigerNext LT Medium" pitchFamily="34" charset="0"/>
              </a:rPr>
              <a:t>FrutigerNext</a:t>
            </a:r>
            <a:r>
              <a:rPr lang="en-US" altLang="zh-CN" sz="1200" b="0" dirty="0">
                <a:solidFill>
                  <a:srgbClr val="F8F8F8"/>
                </a:solidFill>
                <a:latin typeface="FrutigerNext LT Medium" pitchFamily="34" charset="0"/>
              </a:rPr>
              <a:t> LT Regular</a:t>
            </a:r>
          </a:p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zh-CN" altLang="en-US" sz="1200" b="0" dirty="0">
                <a:solidFill>
                  <a:srgbClr val="F8F8F8"/>
                </a:solidFill>
                <a:latin typeface="FrutigerNext LT Medium" pitchFamily="34" charset="0"/>
              </a:rPr>
              <a:t>外部使用字体 </a:t>
            </a:r>
            <a:r>
              <a:rPr lang="en-US" altLang="zh-CN" sz="1200" b="0" dirty="0">
                <a:solidFill>
                  <a:srgbClr val="F8F8F8"/>
                </a:solidFill>
                <a:latin typeface="FrutigerNext LT Medium" pitchFamily="34" charset="0"/>
              </a:rPr>
              <a:t>: Arial</a:t>
            </a:r>
          </a:p>
          <a:p>
            <a:pPr marL="342807" indent="-342807" algn="r">
              <a:lnSpc>
                <a:spcPct val="7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endParaRPr lang="en-US" altLang="zh-CN" sz="1200" b="0" dirty="0">
              <a:solidFill>
                <a:srgbClr val="F8F8F8"/>
              </a:solidFill>
              <a:latin typeface="Arial" pitchFamily="34" charset="0"/>
            </a:endParaRPr>
          </a:p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zh-CN" altLang="en-US" sz="1200" b="0" dirty="0">
                <a:solidFill>
                  <a:srgbClr val="F8F8F8"/>
                </a:solidFill>
                <a:latin typeface="Arial" pitchFamily="34" charset="0"/>
              </a:rPr>
              <a:t>中文正文</a:t>
            </a:r>
            <a:r>
              <a:rPr lang="en-US" altLang="zh-CN" sz="1200" b="0" dirty="0">
                <a:solidFill>
                  <a:srgbClr val="F8F8F8"/>
                </a:solidFill>
                <a:latin typeface="Arial" pitchFamily="34" charset="0"/>
              </a:rPr>
              <a:t>:18-20pt</a:t>
            </a:r>
          </a:p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zh-CN" altLang="en-US" sz="1200" b="0" dirty="0">
                <a:solidFill>
                  <a:srgbClr val="F8F8F8"/>
                </a:solidFill>
                <a:latin typeface="Arial" pitchFamily="34" charset="0"/>
              </a:rPr>
              <a:t>子目录</a:t>
            </a:r>
            <a:r>
              <a:rPr lang="en-US" altLang="zh-CN" sz="1200" b="0" dirty="0">
                <a:solidFill>
                  <a:srgbClr val="F8F8F8"/>
                </a:solidFill>
                <a:latin typeface="Arial" pitchFamily="34" charset="0"/>
              </a:rPr>
              <a:t>(2-5</a:t>
            </a:r>
            <a:r>
              <a:rPr lang="zh-CN" altLang="en-US" sz="1200" b="0" dirty="0">
                <a:solidFill>
                  <a:srgbClr val="F8F8F8"/>
                </a:solidFill>
                <a:latin typeface="Arial" pitchFamily="34" charset="0"/>
              </a:rPr>
              <a:t>级</a:t>
            </a:r>
            <a:r>
              <a:rPr lang="en-US" altLang="zh-CN" sz="1200" b="0" dirty="0">
                <a:solidFill>
                  <a:srgbClr val="F8F8F8"/>
                </a:solidFill>
                <a:latin typeface="Arial" pitchFamily="34" charset="0"/>
              </a:rPr>
              <a:t>):18pt </a:t>
            </a:r>
          </a:p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zh-CN" altLang="en-US" sz="1200" b="0" dirty="0">
                <a:solidFill>
                  <a:srgbClr val="F8F8F8"/>
                </a:solidFill>
                <a:latin typeface="Arial" pitchFamily="34" charset="0"/>
              </a:rPr>
              <a:t>颜色</a:t>
            </a:r>
            <a:r>
              <a:rPr lang="en-US" altLang="zh-CN" sz="1200" b="0" dirty="0">
                <a:solidFill>
                  <a:srgbClr val="F8F8F8"/>
                </a:solidFill>
                <a:latin typeface="Arial" pitchFamily="34" charset="0"/>
              </a:rPr>
              <a:t>:</a:t>
            </a:r>
            <a:r>
              <a:rPr lang="zh-CN" altLang="en-US" sz="1200" b="0" dirty="0">
                <a:solidFill>
                  <a:srgbClr val="F8F8F8"/>
                </a:solidFill>
                <a:latin typeface="Arial" pitchFamily="34" charset="0"/>
              </a:rPr>
              <a:t>黑色</a:t>
            </a:r>
          </a:p>
          <a:p>
            <a:pPr marL="342807" indent="-34280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zh-CN" altLang="en-US" sz="1200" b="0" dirty="0">
                <a:solidFill>
                  <a:srgbClr val="F8F8F8"/>
                </a:solidFill>
                <a:latin typeface="Arial" pitchFamily="34" charset="0"/>
              </a:rPr>
              <a:t>字体</a:t>
            </a:r>
            <a:r>
              <a:rPr lang="en-US" altLang="zh-CN" sz="1200" b="0" dirty="0">
                <a:solidFill>
                  <a:srgbClr val="F8F8F8"/>
                </a:solidFill>
                <a:latin typeface="Arial" pitchFamily="34" charset="0"/>
              </a:rPr>
              <a:t>:</a:t>
            </a:r>
            <a:r>
              <a:rPr lang="zh-CN" altLang="en-US" sz="1200" b="0" dirty="0">
                <a:solidFill>
                  <a:srgbClr val="F8F8F8"/>
                </a:solidFill>
                <a:latin typeface="Arial" pitchFamily="34" charset="0"/>
              </a:rPr>
              <a:t>细黑体 </a:t>
            </a:r>
            <a:endParaRPr lang="zh-CN" altLang="en-US" sz="1200" b="0" dirty="0">
              <a:solidFill>
                <a:srgbClr val="080808"/>
              </a:solidFill>
              <a:latin typeface="Arial" pitchFamily="34" charset="0"/>
            </a:endParaRPr>
          </a:p>
        </p:txBody>
      </p:sp>
      <p:sp>
        <p:nvSpPr>
          <p:cNvPr id="954383" name="Rectangle 15"/>
          <p:cNvSpPr>
            <a:spLocks noChangeArrowheads="1"/>
          </p:cNvSpPr>
          <p:nvPr/>
        </p:nvSpPr>
        <p:spPr bwMode="auto">
          <a:xfrm>
            <a:off x="12361891" y="5444722"/>
            <a:ext cx="1227137" cy="323149"/>
          </a:xfrm>
          <a:prstGeom prst="rect">
            <a:avLst/>
          </a:prstGeom>
          <a:solidFill>
            <a:srgbClr val="F8F8F8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91400" tIns="45700" rIns="91400" bIns="45700" anchor="ctr">
            <a:spAutoFit/>
          </a:bodyPr>
          <a:lstStyle/>
          <a:p>
            <a:pPr algn="ctr" defTabSz="877648" eaLnBrk="0" hangingPunct="0">
              <a:buClrTx/>
              <a:buFontTx/>
              <a:buNone/>
            </a:pPr>
            <a:endParaRPr lang="zh-CN" altLang="en-US" sz="1500" b="0" dirty="0">
              <a:solidFill>
                <a:srgbClr val="000000"/>
              </a:solidFill>
              <a:latin typeface="FrutigerNext LT Regular" charset="0"/>
              <a:ea typeface="ＭＳ Ｐゴシック" pitchFamily="34" charset="-128"/>
            </a:endParaRPr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12473002" y="5278439"/>
            <a:ext cx="989013" cy="184150"/>
            <a:chOff x="6657" y="3492"/>
            <a:chExt cx="527" cy="121"/>
          </a:xfrm>
        </p:grpSpPr>
        <p:sp>
          <p:nvSpPr>
            <p:cNvPr id="954385" name="Rectangle 17"/>
            <p:cNvSpPr>
              <a:spLocks noChangeArrowheads="1"/>
            </p:cNvSpPr>
            <p:nvPr/>
          </p:nvSpPr>
          <p:spPr bwMode="auto">
            <a:xfrm flipV="1">
              <a:off x="6789" y="3492"/>
              <a:ext cx="132" cy="121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386" name="Rectangle 18"/>
            <p:cNvSpPr>
              <a:spLocks noChangeArrowheads="1"/>
            </p:cNvSpPr>
            <p:nvPr/>
          </p:nvSpPr>
          <p:spPr bwMode="auto">
            <a:xfrm flipV="1">
              <a:off x="6921" y="3492"/>
              <a:ext cx="131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387" name="Rectangle 19"/>
            <p:cNvSpPr>
              <a:spLocks noChangeArrowheads="1"/>
            </p:cNvSpPr>
            <p:nvPr/>
          </p:nvSpPr>
          <p:spPr bwMode="auto">
            <a:xfrm flipV="1">
              <a:off x="7052" y="3492"/>
              <a:ext cx="132" cy="121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388" name="Rectangle 20"/>
            <p:cNvSpPr>
              <a:spLocks noChangeArrowheads="1"/>
            </p:cNvSpPr>
            <p:nvPr/>
          </p:nvSpPr>
          <p:spPr bwMode="auto">
            <a:xfrm flipV="1">
              <a:off x="6657" y="3492"/>
              <a:ext cx="132" cy="121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12473002" y="6203990"/>
            <a:ext cx="989013" cy="182563"/>
            <a:chOff x="6657" y="4103"/>
            <a:chExt cx="527" cy="121"/>
          </a:xfrm>
        </p:grpSpPr>
        <p:sp>
          <p:nvSpPr>
            <p:cNvPr id="954390" name="Rectangle 22"/>
            <p:cNvSpPr>
              <a:spLocks noChangeArrowheads="1"/>
            </p:cNvSpPr>
            <p:nvPr/>
          </p:nvSpPr>
          <p:spPr bwMode="auto">
            <a:xfrm flipV="1">
              <a:off x="6789" y="4103"/>
              <a:ext cx="132" cy="121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391" name="Rectangle 23"/>
            <p:cNvSpPr>
              <a:spLocks noChangeArrowheads="1"/>
            </p:cNvSpPr>
            <p:nvPr/>
          </p:nvSpPr>
          <p:spPr bwMode="auto">
            <a:xfrm flipV="1">
              <a:off x="6921" y="4103"/>
              <a:ext cx="131" cy="121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392" name="Rectangle 24"/>
            <p:cNvSpPr>
              <a:spLocks noChangeArrowheads="1"/>
            </p:cNvSpPr>
            <p:nvPr/>
          </p:nvSpPr>
          <p:spPr bwMode="auto">
            <a:xfrm flipV="1">
              <a:off x="7052" y="4103"/>
              <a:ext cx="132" cy="121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393" name="Rectangle 25"/>
            <p:cNvSpPr>
              <a:spLocks noChangeArrowheads="1"/>
            </p:cNvSpPr>
            <p:nvPr/>
          </p:nvSpPr>
          <p:spPr bwMode="auto">
            <a:xfrm flipV="1">
              <a:off x="6657" y="4103"/>
              <a:ext cx="132" cy="121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</p:grpSp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12473002" y="6450013"/>
            <a:ext cx="989013" cy="182562"/>
            <a:chOff x="6657" y="4266"/>
            <a:chExt cx="527" cy="121"/>
          </a:xfrm>
        </p:grpSpPr>
        <p:sp>
          <p:nvSpPr>
            <p:cNvPr id="954395" name="Rectangle 27"/>
            <p:cNvSpPr>
              <a:spLocks noChangeArrowheads="1"/>
            </p:cNvSpPr>
            <p:nvPr/>
          </p:nvSpPr>
          <p:spPr bwMode="auto">
            <a:xfrm flipV="1">
              <a:off x="6789" y="4266"/>
              <a:ext cx="132" cy="121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396" name="Rectangle 28"/>
            <p:cNvSpPr>
              <a:spLocks noChangeArrowheads="1"/>
            </p:cNvSpPr>
            <p:nvPr/>
          </p:nvSpPr>
          <p:spPr bwMode="auto">
            <a:xfrm flipV="1">
              <a:off x="6921" y="4266"/>
              <a:ext cx="131" cy="121"/>
            </a:xfrm>
            <a:prstGeom prst="rect">
              <a:avLst/>
            </a:prstGeom>
            <a:solidFill>
              <a:srgbClr val="0099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397" name="Rectangle 29"/>
            <p:cNvSpPr>
              <a:spLocks noChangeArrowheads="1"/>
            </p:cNvSpPr>
            <p:nvPr/>
          </p:nvSpPr>
          <p:spPr bwMode="auto">
            <a:xfrm flipV="1">
              <a:off x="7052" y="4266"/>
              <a:ext cx="132" cy="121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398" name="Rectangle 30"/>
            <p:cNvSpPr>
              <a:spLocks noChangeArrowheads="1"/>
            </p:cNvSpPr>
            <p:nvPr/>
          </p:nvSpPr>
          <p:spPr bwMode="auto">
            <a:xfrm flipV="1">
              <a:off x="6657" y="4266"/>
              <a:ext cx="132" cy="121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</p:grpSp>
      <p:grpSp>
        <p:nvGrpSpPr>
          <p:cNvPr id="6" name="Group 31"/>
          <p:cNvGrpSpPr>
            <a:grpSpLocks/>
          </p:cNvGrpSpPr>
          <p:nvPr/>
        </p:nvGrpSpPr>
        <p:grpSpPr bwMode="auto">
          <a:xfrm>
            <a:off x="12473002" y="5527714"/>
            <a:ext cx="989013" cy="182563"/>
            <a:chOff x="6657" y="3656"/>
            <a:chExt cx="527" cy="121"/>
          </a:xfrm>
        </p:grpSpPr>
        <p:sp>
          <p:nvSpPr>
            <p:cNvPr id="954400" name="Rectangle 32"/>
            <p:cNvSpPr>
              <a:spLocks noChangeArrowheads="1"/>
            </p:cNvSpPr>
            <p:nvPr/>
          </p:nvSpPr>
          <p:spPr bwMode="auto">
            <a:xfrm flipV="1">
              <a:off x="6657" y="3656"/>
              <a:ext cx="132" cy="121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401" name="Rectangle 33"/>
            <p:cNvSpPr>
              <a:spLocks noChangeArrowheads="1"/>
            </p:cNvSpPr>
            <p:nvPr/>
          </p:nvSpPr>
          <p:spPr bwMode="auto">
            <a:xfrm flipV="1">
              <a:off x="6789" y="3656"/>
              <a:ext cx="132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402" name="Rectangle 34"/>
            <p:cNvSpPr>
              <a:spLocks noChangeArrowheads="1"/>
            </p:cNvSpPr>
            <p:nvPr/>
          </p:nvSpPr>
          <p:spPr bwMode="auto">
            <a:xfrm flipV="1">
              <a:off x="6921" y="3656"/>
              <a:ext cx="131" cy="121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403" name="Rectangle 35"/>
            <p:cNvSpPr>
              <a:spLocks noChangeArrowheads="1"/>
            </p:cNvSpPr>
            <p:nvPr/>
          </p:nvSpPr>
          <p:spPr bwMode="auto">
            <a:xfrm flipV="1">
              <a:off x="7052" y="3656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</p:grpSp>
      <p:grpSp>
        <p:nvGrpSpPr>
          <p:cNvPr id="7" name="Group 36"/>
          <p:cNvGrpSpPr>
            <a:grpSpLocks/>
          </p:cNvGrpSpPr>
          <p:nvPr/>
        </p:nvGrpSpPr>
        <p:grpSpPr bwMode="auto">
          <a:xfrm>
            <a:off x="12473002" y="5957888"/>
            <a:ext cx="989013" cy="182562"/>
            <a:chOff x="6657" y="3941"/>
            <a:chExt cx="527" cy="121"/>
          </a:xfrm>
        </p:grpSpPr>
        <p:sp>
          <p:nvSpPr>
            <p:cNvPr id="954405" name="Rectangle 37"/>
            <p:cNvSpPr>
              <a:spLocks noChangeArrowheads="1"/>
            </p:cNvSpPr>
            <p:nvPr/>
          </p:nvSpPr>
          <p:spPr bwMode="auto">
            <a:xfrm flipV="1">
              <a:off x="6789" y="3941"/>
              <a:ext cx="132" cy="121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406" name="Rectangle 38"/>
            <p:cNvSpPr>
              <a:spLocks noChangeArrowheads="1"/>
            </p:cNvSpPr>
            <p:nvPr/>
          </p:nvSpPr>
          <p:spPr bwMode="auto">
            <a:xfrm flipV="1">
              <a:off x="6921" y="3941"/>
              <a:ext cx="131" cy="121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407" name="Rectangle 39"/>
            <p:cNvSpPr>
              <a:spLocks noChangeArrowheads="1"/>
            </p:cNvSpPr>
            <p:nvPr/>
          </p:nvSpPr>
          <p:spPr bwMode="auto">
            <a:xfrm flipV="1">
              <a:off x="7052" y="3941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408" name="Rectangle 40"/>
            <p:cNvSpPr>
              <a:spLocks noChangeArrowheads="1"/>
            </p:cNvSpPr>
            <p:nvPr/>
          </p:nvSpPr>
          <p:spPr bwMode="auto">
            <a:xfrm flipV="1">
              <a:off x="6657" y="3941"/>
              <a:ext cx="132" cy="121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</p:grpSp>
      <p:grpSp>
        <p:nvGrpSpPr>
          <p:cNvPr id="8" name="Group 41"/>
          <p:cNvGrpSpPr>
            <a:grpSpLocks/>
          </p:cNvGrpSpPr>
          <p:nvPr/>
        </p:nvGrpSpPr>
        <p:grpSpPr bwMode="auto">
          <a:xfrm>
            <a:off x="12473002" y="6697662"/>
            <a:ext cx="989013" cy="182562"/>
            <a:chOff x="6657" y="4430"/>
            <a:chExt cx="527" cy="121"/>
          </a:xfrm>
        </p:grpSpPr>
        <p:sp>
          <p:nvSpPr>
            <p:cNvPr id="954410" name="Rectangle 42"/>
            <p:cNvSpPr>
              <a:spLocks noChangeArrowheads="1"/>
            </p:cNvSpPr>
            <p:nvPr/>
          </p:nvSpPr>
          <p:spPr bwMode="auto">
            <a:xfrm flipV="1">
              <a:off x="6789" y="4430"/>
              <a:ext cx="132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411" name="Rectangle 43"/>
            <p:cNvSpPr>
              <a:spLocks noChangeArrowheads="1"/>
            </p:cNvSpPr>
            <p:nvPr/>
          </p:nvSpPr>
          <p:spPr bwMode="auto">
            <a:xfrm flipV="1">
              <a:off x="6921" y="4430"/>
              <a:ext cx="131" cy="121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412" name="Rectangle 44"/>
            <p:cNvSpPr>
              <a:spLocks noChangeArrowheads="1"/>
            </p:cNvSpPr>
            <p:nvPr/>
          </p:nvSpPr>
          <p:spPr bwMode="auto">
            <a:xfrm flipV="1">
              <a:off x="7052" y="4430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413" name="Rectangle 45"/>
            <p:cNvSpPr>
              <a:spLocks noChangeArrowheads="1"/>
            </p:cNvSpPr>
            <p:nvPr/>
          </p:nvSpPr>
          <p:spPr bwMode="auto">
            <a:xfrm flipV="1">
              <a:off x="6657" y="4430"/>
              <a:ext cx="132" cy="121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</p:grpSp>
      <p:grpSp>
        <p:nvGrpSpPr>
          <p:cNvPr id="9" name="Group 46"/>
          <p:cNvGrpSpPr>
            <a:grpSpLocks/>
          </p:cNvGrpSpPr>
          <p:nvPr/>
        </p:nvGrpSpPr>
        <p:grpSpPr bwMode="auto">
          <a:xfrm>
            <a:off x="12473002" y="5032375"/>
            <a:ext cx="989013" cy="184150"/>
            <a:chOff x="6657" y="3329"/>
            <a:chExt cx="527" cy="122"/>
          </a:xfrm>
        </p:grpSpPr>
        <p:sp>
          <p:nvSpPr>
            <p:cNvPr id="954415" name="Rectangle 47"/>
            <p:cNvSpPr>
              <a:spLocks noChangeArrowheads="1"/>
            </p:cNvSpPr>
            <p:nvPr/>
          </p:nvSpPr>
          <p:spPr bwMode="auto">
            <a:xfrm flipV="1">
              <a:off x="6789" y="3329"/>
              <a:ext cx="132" cy="122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416" name="Rectangle 48"/>
            <p:cNvSpPr>
              <a:spLocks noChangeArrowheads="1"/>
            </p:cNvSpPr>
            <p:nvPr/>
          </p:nvSpPr>
          <p:spPr bwMode="auto">
            <a:xfrm flipV="1">
              <a:off x="6921" y="3329"/>
              <a:ext cx="131" cy="122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417" name="Rectangle 49"/>
            <p:cNvSpPr>
              <a:spLocks noChangeArrowheads="1"/>
            </p:cNvSpPr>
            <p:nvPr/>
          </p:nvSpPr>
          <p:spPr bwMode="auto">
            <a:xfrm flipV="1">
              <a:off x="7052" y="3329"/>
              <a:ext cx="132" cy="122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418" name="Rectangle 50"/>
            <p:cNvSpPr>
              <a:spLocks noChangeArrowheads="1"/>
            </p:cNvSpPr>
            <p:nvPr/>
          </p:nvSpPr>
          <p:spPr bwMode="auto">
            <a:xfrm flipV="1">
              <a:off x="6657" y="3329"/>
              <a:ext cx="132" cy="122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</p:grpSp>
      <p:grpSp>
        <p:nvGrpSpPr>
          <p:cNvPr id="10" name="Group 51"/>
          <p:cNvGrpSpPr>
            <a:grpSpLocks/>
          </p:cNvGrpSpPr>
          <p:nvPr/>
        </p:nvGrpSpPr>
        <p:grpSpPr bwMode="auto">
          <a:xfrm>
            <a:off x="12473002" y="4600614"/>
            <a:ext cx="989013" cy="182563"/>
            <a:chOff x="6657" y="3043"/>
            <a:chExt cx="527" cy="121"/>
          </a:xfrm>
        </p:grpSpPr>
        <p:sp>
          <p:nvSpPr>
            <p:cNvPr id="954420" name="Rectangle 52"/>
            <p:cNvSpPr>
              <a:spLocks noChangeArrowheads="1"/>
            </p:cNvSpPr>
            <p:nvPr/>
          </p:nvSpPr>
          <p:spPr bwMode="auto">
            <a:xfrm flipV="1">
              <a:off x="6921" y="3043"/>
              <a:ext cx="131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421" name="Rectangle 53"/>
            <p:cNvSpPr>
              <a:spLocks noChangeArrowheads="1"/>
            </p:cNvSpPr>
            <p:nvPr/>
          </p:nvSpPr>
          <p:spPr bwMode="auto">
            <a:xfrm flipV="1">
              <a:off x="7052" y="3043"/>
              <a:ext cx="132" cy="121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422" name="Rectangle 54"/>
            <p:cNvSpPr>
              <a:spLocks noChangeArrowheads="1"/>
            </p:cNvSpPr>
            <p:nvPr/>
          </p:nvSpPr>
          <p:spPr bwMode="auto">
            <a:xfrm flipV="1">
              <a:off x="6657" y="3043"/>
              <a:ext cx="132" cy="121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423" name="Rectangle 55"/>
            <p:cNvSpPr>
              <a:spLocks noChangeArrowheads="1"/>
            </p:cNvSpPr>
            <p:nvPr/>
          </p:nvSpPr>
          <p:spPr bwMode="auto">
            <a:xfrm flipV="1">
              <a:off x="6789" y="3043"/>
              <a:ext cx="132" cy="121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</p:grpSp>
      <p:grpSp>
        <p:nvGrpSpPr>
          <p:cNvPr id="11" name="Group 56"/>
          <p:cNvGrpSpPr>
            <a:grpSpLocks/>
          </p:cNvGrpSpPr>
          <p:nvPr/>
        </p:nvGrpSpPr>
        <p:grpSpPr bwMode="auto">
          <a:xfrm>
            <a:off x="12473002" y="4354513"/>
            <a:ext cx="989013" cy="184150"/>
            <a:chOff x="6657" y="2881"/>
            <a:chExt cx="527" cy="121"/>
          </a:xfrm>
        </p:grpSpPr>
        <p:sp>
          <p:nvSpPr>
            <p:cNvPr id="954425" name="Rectangle 57"/>
            <p:cNvSpPr>
              <a:spLocks noChangeArrowheads="1"/>
            </p:cNvSpPr>
            <p:nvPr/>
          </p:nvSpPr>
          <p:spPr bwMode="auto">
            <a:xfrm flipV="1">
              <a:off x="6921" y="2881"/>
              <a:ext cx="131" cy="121"/>
            </a:xfrm>
            <a:prstGeom prst="rect">
              <a:avLst/>
            </a:prstGeom>
            <a:solidFill>
              <a:srgbClr val="B2B2B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426" name="Rectangle 58"/>
            <p:cNvSpPr>
              <a:spLocks noChangeArrowheads="1"/>
            </p:cNvSpPr>
            <p:nvPr/>
          </p:nvSpPr>
          <p:spPr bwMode="auto">
            <a:xfrm flipV="1">
              <a:off x="7052" y="2881"/>
              <a:ext cx="132" cy="121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427" name="Rectangle 59"/>
            <p:cNvSpPr>
              <a:spLocks noChangeArrowheads="1"/>
            </p:cNvSpPr>
            <p:nvPr/>
          </p:nvSpPr>
          <p:spPr bwMode="auto">
            <a:xfrm flipV="1">
              <a:off x="6657" y="2881"/>
              <a:ext cx="132" cy="121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  <p:sp>
          <p:nvSpPr>
            <p:cNvPr id="954428" name="Rectangle 60"/>
            <p:cNvSpPr>
              <a:spLocks noChangeArrowheads="1"/>
            </p:cNvSpPr>
            <p:nvPr/>
          </p:nvSpPr>
          <p:spPr bwMode="auto">
            <a:xfrm flipV="1">
              <a:off x="6789" y="2881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sz="1600" dirty="0">
                <a:solidFill>
                  <a:srgbClr val="B2B2B2"/>
                </a:solidFill>
                <a:latin typeface="Arial" pitchFamily="34" charset="0"/>
                <a:ea typeface="宋体"/>
              </a:endParaRPr>
            </a:p>
          </p:txBody>
        </p:sp>
      </p:grpSp>
      <p:sp>
        <p:nvSpPr>
          <p:cNvPr id="954429" name="Rectangle 61"/>
          <p:cNvSpPr>
            <a:spLocks noChangeArrowheads="1"/>
          </p:cNvSpPr>
          <p:nvPr/>
        </p:nvSpPr>
        <p:spPr bwMode="auto">
          <a:xfrm>
            <a:off x="12269789" y="2263775"/>
            <a:ext cx="1401762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7774" tIns="43888" rIns="87774" bIns="43888"/>
          <a:lstStyle/>
          <a:p>
            <a:pPr marL="342807" indent="-342807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zh-CN" altLang="en-US" sz="1200" b="0" dirty="0">
                <a:solidFill>
                  <a:srgbClr val="F8F8F8"/>
                </a:solidFill>
                <a:latin typeface="华文细黑" pitchFamily="2" charset="-122"/>
              </a:rPr>
              <a:t>配色参考方案：</a:t>
            </a:r>
          </a:p>
          <a:p>
            <a:pPr marL="342807" indent="-342807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zh-CN" altLang="en-US" sz="1200" b="0" dirty="0">
                <a:solidFill>
                  <a:srgbClr val="F8F8F8"/>
                </a:solidFill>
                <a:latin typeface="华文细黑" pitchFamily="2" charset="-122"/>
              </a:rPr>
              <a:t>建议同一页面内不超过四种颜色，以下是９组配色方案，同一页面内只选择一组使用。</a:t>
            </a:r>
          </a:p>
          <a:p>
            <a:pPr marL="342807" indent="-342807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zh-CN" altLang="en-US" sz="1200" b="0" dirty="0">
                <a:solidFill>
                  <a:srgbClr val="F8F8F8"/>
                </a:solidFill>
                <a:latin typeface="华文细黑" pitchFamily="2" charset="-122"/>
              </a:rPr>
              <a:t>（仅供参考）</a:t>
            </a:r>
          </a:p>
        </p:txBody>
      </p:sp>
      <p:sp>
        <p:nvSpPr>
          <p:cNvPr id="954430" name="Rectangle 62"/>
          <p:cNvSpPr>
            <a:spLocks noChangeArrowheads="1"/>
          </p:cNvSpPr>
          <p:nvPr/>
        </p:nvSpPr>
        <p:spPr bwMode="auto">
          <a:xfrm>
            <a:off x="12269789" y="-61912"/>
            <a:ext cx="1401762" cy="838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7774" tIns="43888" rIns="87774" bIns="43888"/>
          <a:lstStyle/>
          <a:p>
            <a:pPr marL="342807" indent="-342807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  <a:buFontTx/>
              <a:buNone/>
            </a:pPr>
            <a:r>
              <a:rPr lang="zh-CN" altLang="en-US" sz="1200" b="0" dirty="0">
                <a:solidFill>
                  <a:srgbClr val="F8F8F8"/>
                </a:solidFill>
                <a:latin typeface="华文细黑" pitchFamily="2" charset="-122"/>
              </a:rPr>
              <a:t>客户或者合作伙伴的标志放在右上角</a:t>
            </a:r>
            <a:r>
              <a:rPr lang="en-US" altLang="zh-CN" sz="1200" b="0" dirty="0">
                <a:solidFill>
                  <a:srgbClr val="F8F8F8"/>
                </a:solidFill>
                <a:latin typeface="华文细黑" pitchFamily="2" charset="-122"/>
              </a:rPr>
              <a:t>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  <p:sldLayoutId id="2147484389" r:id="rId13"/>
  </p:sldLayoutIdLst>
  <p:transition/>
  <p:hf sldNum="0"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宋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宋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宋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宋体" pitchFamily="2" charset="-122"/>
        </a:defRPr>
      </a:lvl5pPr>
      <a:lvl6pPr marL="457075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宋体" pitchFamily="2" charset="-122"/>
        </a:defRPr>
      </a:lvl6pPr>
      <a:lvl7pPr marL="91415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宋体" pitchFamily="2" charset="-122"/>
        </a:defRPr>
      </a:lvl7pPr>
      <a:lvl8pPr marL="1371225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宋体" pitchFamily="2" charset="-122"/>
        </a:defRPr>
      </a:lvl8pPr>
      <a:lvl9pPr marL="18283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宋体" pitchFamily="2" charset="-122"/>
        </a:defRPr>
      </a:lvl9pPr>
    </p:titleStyle>
    <p:bodyStyle>
      <a:lvl1pPr marL="342807" indent="-342807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746" indent="-285673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›"/>
        <a:defRPr sz="2000">
          <a:solidFill>
            <a:schemeClr val="tx1"/>
          </a:solidFill>
          <a:latin typeface="+mn-lt"/>
          <a:ea typeface="+mn-ea"/>
        </a:defRPr>
      </a:lvl2pPr>
      <a:lvl3pPr marL="1142688" indent="-228538" algn="l" rtl="0" eaLnBrk="1" fontAlgn="base" hangingPunct="1">
        <a:spcBef>
          <a:spcPct val="20000"/>
        </a:spcBef>
        <a:spcAft>
          <a:spcPct val="0"/>
        </a:spcAft>
        <a:buFont typeface="FrutigerNext LT Medium" pitchFamily="34" charset="0"/>
        <a:buChar char="»"/>
        <a:defRPr>
          <a:solidFill>
            <a:schemeClr val="tx1"/>
          </a:solidFill>
          <a:latin typeface="+mn-lt"/>
          <a:ea typeface="+mn-ea"/>
        </a:defRPr>
      </a:lvl3pPr>
      <a:lvl4pPr marL="1599762" indent="-228538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6837" indent="-228538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~"/>
        <a:defRPr sz="1600">
          <a:solidFill>
            <a:schemeClr val="tx1"/>
          </a:solidFill>
          <a:latin typeface="+mn-lt"/>
          <a:ea typeface="+mn-ea"/>
        </a:defRPr>
      </a:lvl5pPr>
      <a:lvl6pPr marL="2513912" indent="-228538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~"/>
        <a:defRPr sz="1600">
          <a:solidFill>
            <a:schemeClr val="tx1"/>
          </a:solidFill>
          <a:latin typeface="+mn-lt"/>
          <a:ea typeface="+mn-ea"/>
        </a:defRPr>
      </a:lvl6pPr>
      <a:lvl7pPr marL="2970987" indent="-228538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~"/>
        <a:defRPr sz="1600">
          <a:solidFill>
            <a:schemeClr val="tx1"/>
          </a:solidFill>
          <a:latin typeface="+mn-lt"/>
          <a:ea typeface="+mn-ea"/>
        </a:defRPr>
      </a:lvl7pPr>
      <a:lvl8pPr marL="3428062" indent="-228538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~"/>
        <a:defRPr sz="1600">
          <a:solidFill>
            <a:schemeClr val="tx1"/>
          </a:solidFill>
          <a:latin typeface="+mn-lt"/>
          <a:ea typeface="+mn-ea"/>
        </a:defRPr>
      </a:lvl8pPr>
      <a:lvl9pPr marL="3885138" indent="-228538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~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75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50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25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00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75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49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25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99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7"/>
          <p:cNvGrpSpPr>
            <a:grpSpLocks/>
          </p:cNvGrpSpPr>
          <p:nvPr userDrawn="1"/>
        </p:nvGrpSpPr>
        <p:grpSpPr bwMode="auto">
          <a:xfrm>
            <a:off x="2" y="6223001"/>
            <a:ext cx="12195175" cy="635000"/>
            <a:chOff x="0" y="3920"/>
            <a:chExt cx="7682" cy="400"/>
          </a:xfrm>
        </p:grpSpPr>
        <p:pic>
          <p:nvPicPr>
            <p:cNvPr id="8" name="Picture 98" descr="图片1"/>
            <p:cNvPicPr>
              <a:picLocks noChangeAspect="1" noChangeArrowheads="1"/>
            </p:cNvPicPr>
            <p:nvPr userDrawn="1"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0" y="3920"/>
              <a:ext cx="5760" cy="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99" descr="图片1"/>
            <p:cNvPicPr>
              <a:picLocks noChangeAspect="1" noChangeArrowheads="1"/>
            </p:cNvPicPr>
            <p:nvPr userDrawn="1"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1539" y="3920"/>
              <a:ext cx="5760" cy="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00" descr="图片1"/>
            <p:cNvPicPr>
              <a:picLocks noChangeAspect="1" noChangeArrowheads="1"/>
            </p:cNvPicPr>
            <p:nvPr userDrawn="1"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 rot="10800000">
              <a:off x="6619" y="3920"/>
              <a:ext cx="1063" cy="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Picture 101" descr="图片3副本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182228" y="6392871"/>
            <a:ext cx="1295399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8"/>
          <p:cNvSpPr txBox="1">
            <a:spLocks noChangeArrowheads="1"/>
          </p:cNvSpPr>
          <p:nvPr userDrawn="1"/>
        </p:nvSpPr>
        <p:spPr bwMode="auto">
          <a:xfrm>
            <a:off x="876305" y="6502400"/>
            <a:ext cx="2680314" cy="18466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80102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ClrTx/>
              <a:buFontTx/>
              <a:buNone/>
              <a:defRPr/>
            </a:pPr>
            <a:r>
              <a:rPr lang="en-US" altLang="zh-CN" sz="1200" b="0" dirty="0" smtClean="0">
                <a:solidFill>
                  <a:srgbClr val="000000"/>
                </a:solidFill>
                <a:latin typeface="FrutigerNext LT Bold" pitchFamily="34" charset="0"/>
                <a:ea typeface="MS PGothic" pitchFamily="34" charset="-128"/>
              </a:rPr>
              <a:t>HUAWEI TECHNOLOGIES CO., LTD.</a:t>
            </a:r>
          </a:p>
        </p:txBody>
      </p:sp>
      <p:sp>
        <p:nvSpPr>
          <p:cNvPr id="13" name="Rectangle 21"/>
          <p:cNvSpPr>
            <a:spLocks noChangeArrowheads="1"/>
          </p:cNvSpPr>
          <p:nvPr userDrawn="1"/>
        </p:nvSpPr>
        <p:spPr bwMode="auto">
          <a:xfrm>
            <a:off x="5137158" y="6502400"/>
            <a:ext cx="1565934" cy="1846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070" tIns="0" rIns="80070" bIns="0">
            <a:spAutoFit/>
          </a:bodyPr>
          <a:lstStyle/>
          <a:p>
            <a:pPr defTabSz="801563" eaLnBrk="0" hangingPunct="0">
              <a:buClrTx/>
              <a:buFontTx/>
              <a:buNone/>
              <a:defRPr/>
            </a:pPr>
            <a:r>
              <a:rPr lang="en-US" altLang="zh-CN" sz="1200" b="0" dirty="0">
                <a:solidFill>
                  <a:srgbClr val="000000"/>
                </a:solidFill>
                <a:latin typeface="FrutigerNext LT Bold" pitchFamily="20" charset="0"/>
                <a:ea typeface="MS PGothic" pitchFamily="34" charset="-128"/>
              </a:rPr>
              <a:t>Huawei Confidential </a:t>
            </a: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auto">
          <a:xfrm>
            <a:off x="8483605" y="6502410"/>
            <a:ext cx="2797175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buClrTx/>
              <a:buFontTx/>
              <a:buNone/>
              <a:defRPr/>
            </a:pPr>
            <a:r>
              <a:rPr lang="de-DE" altLang="zh-CN" sz="1200" b="0" dirty="0">
                <a:solidFill>
                  <a:srgbClr val="000000"/>
                </a:solidFill>
                <a:latin typeface="FrutigerNext LT Bold" pitchFamily="20" charset="0"/>
                <a:ea typeface="MS PGothic" pitchFamily="34" charset="-128"/>
              </a:rPr>
              <a:t>Page </a:t>
            </a:r>
            <a:fld id="{E6BD0C54-D488-4FEB-8CC5-D1358DEDB4F7}" type="slidenum">
              <a:rPr lang="de-DE" altLang="zh-CN" sz="1200" b="0">
                <a:solidFill>
                  <a:srgbClr val="000000"/>
                </a:solidFill>
                <a:latin typeface="FrutigerNext LT Bold" pitchFamily="20" charset="0"/>
                <a:ea typeface="MS PGothic" pitchFamily="34" charset="-128"/>
              </a:rPr>
              <a:pPr eaLnBrk="0" hangingPunct="0">
                <a:lnSpc>
                  <a:spcPct val="85000"/>
                </a:lnSpc>
                <a:buClrTx/>
                <a:buFontTx/>
                <a:buNone/>
                <a:defRPr/>
              </a:pPr>
              <a:t>‹#›</a:t>
            </a:fld>
            <a:endParaRPr lang="en-GB" altLang="zh-CN" sz="1200" b="0" dirty="0">
              <a:solidFill>
                <a:srgbClr val="000000"/>
              </a:solidFill>
              <a:latin typeface="FrutigerNext LT Bold" pitchFamily="20" charset="0"/>
              <a:ea typeface="MS PGothic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3" r:id="rId1"/>
    <p:sldLayoutId id="2147484304" r:id="rId2"/>
    <p:sldLayoutId id="2147484305" r:id="rId3"/>
    <p:sldLayoutId id="2147484306" r:id="rId4"/>
    <p:sldLayoutId id="2147484307" r:id="rId5"/>
    <p:sldLayoutId id="2147484308" r:id="rId6"/>
    <p:sldLayoutId id="2147484309" r:id="rId7"/>
    <p:sldLayoutId id="2147484310" r:id="rId8"/>
    <p:sldLayoutId id="2147484311" r:id="rId9"/>
    <p:sldLayoutId id="2147484312" r:id="rId10"/>
    <p:sldLayoutId id="2147484313" r:id="rId11"/>
    <p:sldLayoutId id="2147484314" r:id="rId12"/>
  </p:sldLayoutIdLst>
  <p:txStyles>
    <p:titleStyle>
      <a:lvl1pPr algn="l" defTabSz="877752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+mj-lt"/>
          <a:ea typeface="黑体" pitchFamily="2" charset="-122"/>
          <a:cs typeface="+mj-cs"/>
        </a:defRPr>
      </a:lvl1pPr>
      <a:lvl2pPr algn="l" defTabSz="877752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2pPr>
      <a:lvl3pPr algn="l" defTabSz="877752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3pPr>
      <a:lvl4pPr algn="l" defTabSz="877752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4pPr>
      <a:lvl5pPr algn="l" defTabSz="877752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5pPr>
      <a:lvl6pPr marL="457129" algn="l" defTabSz="877752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6pPr>
      <a:lvl7pPr marL="914258" algn="l" defTabSz="877752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7pPr>
      <a:lvl8pPr marL="1371387" algn="l" defTabSz="877752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8pPr>
      <a:lvl9pPr marL="1828516" algn="l" defTabSz="877752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9pPr>
    </p:titleStyle>
    <p:bodyStyle>
      <a:lvl1pPr marL="328562" indent="-328562" algn="l" defTabSz="877752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14264" indent="-274595" algn="l" defTabSz="877752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 sz="2700">
          <a:solidFill>
            <a:schemeClr val="tx1"/>
          </a:solidFill>
          <a:latin typeface="+mn-lt"/>
          <a:ea typeface="+mn-ea"/>
        </a:defRPr>
      </a:lvl2pPr>
      <a:lvl3pPr marL="1098379" indent="-220629" algn="l" defTabSz="877752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2500">
          <a:solidFill>
            <a:schemeClr val="tx1"/>
          </a:solidFill>
          <a:latin typeface="+mn-lt"/>
          <a:ea typeface="+mn-ea"/>
        </a:defRPr>
      </a:lvl3pPr>
      <a:lvl4pPr marL="1536461" indent="-220629" algn="l" defTabSz="877752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2300">
          <a:solidFill>
            <a:schemeClr val="tx1"/>
          </a:solidFill>
          <a:latin typeface="+mn-lt"/>
          <a:ea typeface="+mn-ea"/>
        </a:defRPr>
      </a:lvl4pPr>
      <a:lvl5pPr marL="1974543" indent="-219041" algn="l" defTabSz="877752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~"/>
        <a:defRPr sz="2100">
          <a:solidFill>
            <a:schemeClr val="tx1"/>
          </a:solidFill>
          <a:latin typeface="+mn-lt"/>
          <a:ea typeface="+mn-ea"/>
        </a:defRPr>
      </a:lvl5pPr>
      <a:lvl6pPr marL="2433260" indent="-220629" algn="l" defTabSz="877752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6pPr>
      <a:lvl7pPr marL="2890389" indent="-220629" algn="l" defTabSz="877752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7pPr>
      <a:lvl8pPr marL="3347518" indent="-220629" algn="l" defTabSz="877752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8pPr>
      <a:lvl9pPr marL="3804647" indent="-220629" algn="l" defTabSz="877752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2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9" algn="l" defTabSz="9142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8" algn="l" defTabSz="9142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7" algn="l" defTabSz="9142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6" algn="l" defTabSz="9142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45" algn="l" defTabSz="9142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74" algn="l" defTabSz="9142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03" algn="l" defTabSz="9142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32" algn="l" defTabSz="9142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9" descr="dd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224594"/>
            <a:ext cx="12203644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870180" y="6438900"/>
            <a:ext cx="2761216" cy="26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11" tIns="40057" rIns="80111" bIns="40057">
            <a:spAutoFit/>
          </a:bodyPr>
          <a:lstStyle/>
          <a:p>
            <a:pPr defTabSz="801563" eaLnBrk="0" hangingPunct="0">
              <a:buClrTx/>
              <a:buFontTx/>
              <a:buNone/>
              <a:defRPr/>
            </a:pPr>
            <a:r>
              <a:rPr lang="en-US" altLang="zh-CN" sz="1200" b="0" dirty="0">
                <a:solidFill>
                  <a:srgbClr val="000000"/>
                </a:solidFill>
                <a:latin typeface="FrutigerNext LT Bold" charset="0"/>
                <a:ea typeface="ＭＳ Ｐゴシック" pitchFamily="34" charset="-128"/>
              </a:rPr>
              <a:t>HUAWEI TECHNOLOGIES CO., LTD.</a:t>
            </a:r>
            <a:endParaRPr lang="en-US" altLang="zh-CN" sz="2200" b="0" dirty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pic>
        <p:nvPicPr>
          <p:cNvPr id="1028" name="Picture 9" descr="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014441" y="6399219"/>
            <a:ext cx="1748822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2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483693" y="6489706"/>
            <a:ext cx="2796844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200">
                <a:solidFill>
                  <a:schemeClr val="tx1"/>
                </a:solidFill>
                <a:latin typeface="FrutigerNext LT Bold" charset="0"/>
              </a:defRPr>
            </a:lvl1pPr>
          </a:lstStyle>
          <a:p>
            <a:pPr>
              <a:buClrTx/>
              <a:buFontTx/>
              <a:buNone/>
              <a:defRPr/>
            </a:pPr>
            <a:r>
              <a:rPr lang="de-DE" altLang="zh-CN" b="0">
                <a:solidFill>
                  <a:srgbClr val="000000"/>
                </a:solidFill>
                <a:ea typeface="ＭＳ Ｐゴシック" pitchFamily="34" charset="-128"/>
              </a:rPr>
              <a:t>Page </a:t>
            </a:r>
            <a:fld id="{748F12C3-9C39-4D88-A9C4-0D852185AE6B}" type="slidenum">
              <a:rPr lang="de-DE" altLang="zh-CN" b="0">
                <a:solidFill>
                  <a:srgbClr val="000000"/>
                </a:solidFill>
                <a:ea typeface="ＭＳ Ｐゴシック" pitchFamily="34" charset="-128"/>
              </a:rPr>
              <a:pPr>
                <a:buClrTx/>
                <a:buFontTx/>
                <a:buNone/>
                <a:defRPr/>
              </a:pPr>
              <a:t>‹#›</a:t>
            </a:fld>
            <a:endParaRPr lang="en-GB" altLang="zh-CN" b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1030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870177" y="430214"/>
            <a:ext cx="10329905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27" tIns="40063" rIns="80127" bIns="4006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5191421" y="6438900"/>
            <a:ext cx="1565953" cy="2655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079" tIns="40038" rIns="80079" bIns="40038">
            <a:spAutoFit/>
          </a:bodyPr>
          <a:lstStyle/>
          <a:p>
            <a:pPr defTabSz="801563" eaLnBrk="0" hangingPunct="0">
              <a:buClrTx/>
              <a:buFontTx/>
              <a:buNone/>
              <a:defRPr/>
            </a:pPr>
            <a:r>
              <a:rPr lang="en-US" altLang="zh-CN" sz="1200" b="0" dirty="0">
                <a:solidFill>
                  <a:srgbClr val="000000"/>
                </a:solidFill>
                <a:latin typeface="FrutigerNext LT Bold" pitchFamily="20" charset="0"/>
                <a:ea typeface="ＭＳ Ｐゴシック" pitchFamily="34" charset="-128"/>
              </a:rPr>
              <a:t>Huawei Confidential </a:t>
            </a:r>
          </a:p>
        </p:txBody>
      </p:sp>
      <p:sp>
        <p:nvSpPr>
          <p:cNvPr id="28694" name="Rectangle 22"/>
          <p:cNvSpPr>
            <a:spLocks noChangeArrowheads="1"/>
          </p:cNvSpPr>
          <p:nvPr/>
        </p:nvSpPr>
        <p:spPr bwMode="auto">
          <a:xfrm>
            <a:off x="-2544891" y="528638"/>
            <a:ext cx="2460207" cy="530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11" tIns="40057" rIns="80111" bIns="40057"/>
          <a:lstStyle/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英文标题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:32-35pt  </a:t>
            </a:r>
            <a:endParaRPr lang="zh-CN" altLang="en-US" sz="1100" b="0" dirty="0">
              <a:solidFill>
                <a:srgbClr val="FFFFFF"/>
              </a:solidFill>
              <a:ea typeface="华文细黑" pitchFamily="2" charset="-122"/>
            </a:endParaRP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颜色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: R153 G0 B0</a:t>
            </a: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内部使用字体 </a:t>
            </a:r>
            <a:r>
              <a:rPr lang="en-US" altLang="zh-CN" sz="1100" b="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:</a:t>
            </a: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100" b="0" dirty="0" err="1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FrutigerNext</a:t>
            </a:r>
            <a:r>
              <a:rPr lang="en-US" altLang="zh-CN" sz="1100" b="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 LT Medium</a:t>
            </a: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外部使用字体 </a:t>
            </a:r>
            <a:r>
              <a:rPr lang="en-US" altLang="zh-CN" sz="1100" b="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: Arial</a:t>
            </a:r>
          </a:p>
          <a:p>
            <a:pPr algn="r" defTabSz="801563">
              <a:lnSpc>
                <a:spcPct val="7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1100" b="0" dirty="0">
              <a:solidFill>
                <a:srgbClr val="FFFFFF"/>
              </a:solidFill>
              <a:ea typeface="华文细黑" pitchFamily="2" charset="-122"/>
            </a:endParaRP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中文标题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:30-32pt  </a:t>
            </a:r>
            <a:endParaRPr lang="zh-CN" altLang="en-US" sz="1100" b="0" dirty="0">
              <a:solidFill>
                <a:srgbClr val="FFFFFF"/>
              </a:solidFill>
              <a:ea typeface="华文细黑" pitchFamily="2" charset="-122"/>
            </a:endParaRP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颜色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: R153 G0 B0</a:t>
            </a: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字体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:</a:t>
            </a: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黑体</a:t>
            </a: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1100" b="0" dirty="0">
              <a:solidFill>
                <a:srgbClr val="FFFFFF"/>
              </a:solidFill>
              <a:ea typeface="华文细黑" pitchFamily="2" charset="-122"/>
            </a:endParaRP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1100" b="0" dirty="0">
              <a:solidFill>
                <a:srgbClr val="FFFFFF"/>
              </a:solidFill>
              <a:ea typeface="华文细黑" pitchFamily="2" charset="-122"/>
            </a:endParaRP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1100" b="0" dirty="0">
              <a:solidFill>
                <a:srgbClr val="FFFFFF"/>
              </a:solidFill>
              <a:ea typeface="华文细黑" pitchFamily="2" charset="-122"/>
            </a:endParaRP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英文正文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:20-22pt</a:t>
            </a: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子目录 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(2-5</a:t>
            </a: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级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) :18pt  </a:t>
            </a: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颜色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:</a:t>
            </a: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黑色</a:t>
            </a: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内部使用字体 </a:t>
            </a:r>
            <a:r>
              <a:rPr lang="en-US" altLang="zh-CN" sz="1100" b="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:</a:t>
            </a: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100" b="0" dirty="0" err="1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FrutigerNext</a:t>
            </a:r>
            <a:r>
              <a:rPr lang="en-US" altLang="zh-CN" sz="1100" b="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 LT Regular</a:t>
            </a: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外部使用字体 </a:t>
            </a:r>
            <a:r>
              <a:rPr lang="en-US" altLang="zh-CN" sz="1100" b="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: Arial</a:t>
            </a:r>
          </a:p>
          <a:p>
            <a:pPr algn="r" defTabSz="801563">
              <a:lnSpc>
                <a:spcPct val="7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1100" b="0" dirty="0">
              <a:solidFill>
                <a:srgbClr val="FFFFFF"/>
              </a:solidFill>
              <a:ea typeface="华文细黑" pitchFamily="2" charset="-122"/>
            </a:endParaRP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中文正文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:18-20pt</a:t>
            </a: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子目录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(2-5</a:t>
            </a: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级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):18pt </a:t>
            </a:r>
            <a:endParaRPr lang="zh-CN" altLang="en-US" sz="1100" b="0" dirty="0">
              <a:solidFill>
                <a:srgbClr val="FFFFFF"/>
              </a:solidFill>
              <a:ea typeface="华文细黑" pitchFamily="2" charset="-122"/>
            </a:endParaRP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颜色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:</a:t>
            </a: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黑色</a:t>
            </a: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字体</a:t>
            </a:r>
            <a:r>
              <a:rPr lang="en-US" altLang="zh-CN" sz="1100" b="0" dirty="0">
                <a:solidFill>
                  <a:srgbClr val="FFFFFF"/>
                </a:solidFill>
                <a:ea typeface="华文细黑" pitchFamily="2" charset="-122"/>
              </a:rPr>
              <a:t>:</a:t>
            </a:r>
            <a:r>
              <a:rPr lang="zh-CN" altLang="en-US" sz="1100" b="0" dirty="0">
                <a:solidFill>
                  <a:srgbClr val="FFFFFF"/>
                </a:solidFill>
                <a:ea typeface="华文细黑" pitchFamily="2" charset="-122"/>
              </a:rPr>
              <a:t>细黑体 </a:t>
            </a: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1100" b="0" dirty="0">
              <a:solidFill>
                <a:srgbClr val="FFFFFF"/>
              </a:solidFill>
              <a:ea typeface="华文细黑" pitchFamily="2" charset="-122"/>
            </a:endParaRP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1100" b="0" dirty="0">
              <a:solidFill>
                <a:srgbClr val="FFFFFF"/>
              </a:solidFill>
              <a:ea typeface="华文细黑" pitchFamily="2" charset="-122"/>
            </a:endParaRP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1100" b="0" dirty="0">
              <a:solidFill>
                <a:srgbClr val="FFFFFF"/>
              </a:solidFill>
              <a:ea typeface="华文细黑" pitchFamily="2" charset="-122"/>
            </a:endParaRP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1100" b="0" dirty="0">
              <a:solidFill>
                <a:srgbClr val="FFFFFF"/>
              </a:solidFill>
              <a:ea typeface="华文细黑" pitchFamily="2" charset="-122"/>
            </a:endParaRPr>
          </a:p>
          <a:p>
            <a:pPr algn="r"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1100" b="0" dirty="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28734" name="Rectangle 62"/>
          <p:cNvSpPr>
            <a:spLocks noChangeArrowheads="1"/>
          </p:cNvSpPr>
          <p:nvPr/>
        </p:nvSpPr>
        <p:spPr bwMode="auto">
          <a:xfrm>
            <a:off x="12269279" y="1423988"/>
            <a:ext cx="1399480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11" tIns="40057" rIns="80111" bIns="40057"/>
          <a:lstStyle/>
          <a:p>
            <a:pPr defTabSz="801563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rPr>
              <a:t>配色参考方案：</a:t>
            </a:r>
          </a:p>
          <a:p>
            <a:pPr defTabSz="801563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rPr>
              <a:t>建议同一页面内不超过四种颜色，以下是</a:t>
            </a:r>
            <a:r>
              <a:rPr lang="en-US" altLang="zh-CN" sz="1100" b="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rPr>
              <a:t>13</a:t>
            </a:r>
            <a:r>
              <a:rPr lang="zh-CN" altLang="en-US" sz="1100" b="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rPr>
              <a:t>组配色方案，同一页面内只选择一组使用。（仅供参考）</a:t>
            </a:r>
          </a:p>
          <a:p>
            <a:pPr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1100" b="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</a:endParaRPr>
          </a:p>
          <a:p>
            <a:pPr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100" b="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</a:endParaRPr>
          </a:p>
          <a:p>
            <a:pPr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zh-CN" altLang="en-US" sz="1100" b="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8737" name="Rectangle 65"/>
          <p:cNvSpPr>
            <a:spLocks noChangeArrowheads="1"/>
          </p:cNvSpPr>
          <p:nvPr/>
        </p:nvSpPr>
        <p:spPr bwMode="auto">
          <a:xfrm>
            <a:off x="12269279" y="-61913"/>
            <a:ext cx="1399480" cy="838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11" tIns="40057" rIns="80111" bIns="40057"/>
          <a:lstStyle/>
          <a:p>
            <a:pPr defTabSz="801563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 b="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rPr>
              <a:t>客户或者合作伙伴的标志放在右上角</a:t>
            </a:r>
            <a:r>
              <a:rPr lang="en-US" altLang="zh-CN" sz="1100" b="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rPr>
              <a:t>.</a:t>
            </a:r>
          </a:p>
          <a:p>
            <a:pPr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1100" b="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</a:endParaRPr>
          </a:p>
          <a:p>
            <a:pPr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100" b="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</a:endParaRPr>
          </a:p>
          <a:p>
            <a:pPr defTabSz="801563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zh-CN" altLang="en-US" sz="1100" b="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35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0177" y="1641476"/>
            <a:ext cx="10575503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39" tIns="40070" rIns="80139" bIns="400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8752" name="Rectangle 80"/>
          <p:cNvSpPr>
            <a:spLocks noChangeArrowheads="1"/>
          </p:cNvSpPr>
          <p:nvPr/>
        </p:nvSpPr>
        <p:spPr bwMode="auto">
          <a:xfrm>
            <a:off x="12362436" y="5020584"/>
            <a:ext cx="1225868" cy="307746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91411" tIns="45705" rIns="91411" bIns="45705" anchor="ctr">
            <a:spAutoFit/>
          </a:bodyPr>
          <a:lstStyle/>
          <a:p>
            <a:pPr>
              <a:buClrTx/>
              <a:buFontTx/>
              <a:buNone/>
              <a:defRPr/>
            </a:pPr>
            <a:endParaRPr lang="zh-CN" altLang="en-US" sz="1400" b="0" dirty="0">
              <a:solidFill>
                <a:srgbClr val="FFFFFF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grpSp>
        <p:nvGrpSpPr>
          <p:cNvPr id="2" name="Group 81"/>
          <p:cNvGrpSpPr>
            <a:grpSpLocks/>
          </p:cNvGrpSpPr>
          <p:nvPr/>
        </p:nvGrpSpPr>
        <p:grpSpPr bwMode="auto">
          <a:xfrm>
            <a:off x="12476766" y="3789363"/>
            <a:ext cx="986624" cy="182562"/>
            <a:chOff x="5893" y="2387"/>
            <a:chExt cx="466" cy="115"/>
          </a:xfrm>
        </p:grpSpPr>
        <p:sp>
          <p:nvSpPr>
            <p:cNvPr id="28754" name="Rectangle 82"/>
            <p:cNvSpPr>
              <a:spLocks noChangeArrowheads="1"/>
            </p:cNvSpPr>
            <p:nvPr userDrawn="1"/>
          </p:nvSpPr>
          <p:spPr bwMode="auto">
            <a:xfrm flipV="1">
              <a:off x="6010" y="2387"/>
              <a:ext cx="116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55" name="Rectangle 83"/>
            <p:cNvSpPr>
              <a:spLocks noChangeArrowheads="1"/>
            </p:cNvSpPr>
            <p:nvPr userDrawn="1"/>
          </p:nvSpPr>
          <p:spPr bwMode="auto">
            <a:xfrm flipV="1">
              <a:off x="6126" y="2387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56" name="Rectangle 84"/>
            <p:cNvSpPr>
              <a:spLocks noChangeArrowheads="1"/>
            </p:cNvSpPr>
            <p:nvPr userDrawn="1"/>
          </p:nvSpPr>
          <p:spPr bwMode="auto">
            <a:xfrm flipV="1">
              <a:off x="6242" y="2387"/>
              <a:ext cx="117" cy="115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57" name="Rectangle 85"/>
            <p:cNvSpPr>
              <a:spLocks noChangeArrowheads="1"/>
            </p:cNvSpPr>
            <p:nvPr userDrawn="1"/>
          </p:nvSpPr>
          <p:spPr bwMode="auto">
            <a:xfrm flipV="1">
              <a:off x="5893" y="2387"/>
              <a:ext cx="117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3" name="Group 86"/>
          <p:cNvGrpSpPr>
            <a:grpSpLocks/>
          </p:cNvGrpSpPr>
          <p:nvPr/>
        </p:nvGrpSpPr>
        <p:grpSpPr bwMode="auto">
          <a:xfrm>
            <a:off x="12476766" y="4005263"/>
            <a:ext cx="986624" cy="182562"/>
            <a:chOff x="5893" y="2523"/>
            <a:chExt cx="466" cy="115"/>
          </a:xfrm>
        </p:grpSpPr>
        <p:sp>
          <p:nvSpPr>
            <p:cNvPr id="28759" name="Rectangle 87"/>
            <p:cNvSpPr>
              <a:spLocks noChangeArrowheads="1"/>
            </p:cNvSpPr>
            <p:nvPr userDrawn="1"/>
          </p:nvSpPr>
          <p:spPr bwMode="auto">
            <a:xfrm flipV="1">
              <a:off x="6010" y="2523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60" name="Rectangle 88"/>
            <p:cNvSpPr>
              <a:spLocks noChangeArrowheads="1"/>
            </p:cNvSpPr>
            <p:nvPr userDrawn="1"/>
          </p:nvSpPr>
          <p:spPr bwMode="auto">
            <a:xfrm flipV="1">
              <a:off x="6126" y="2523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61" name="Rectangle 89"/>
            <p:cNvSpPr>
              <a:spLocks noChangeArrowheads="1"/>
            </p:cNvSpPr>
            <p:nvPr userDrawn="1"/>
          </p:nvSpPr>
          <p:spPr bwMode="auto">
            <a:xfrm flipV="1">
              <a:off x="6242" y="2523"/>
              <a:ext cx="117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62" name="Rectangle 90"/>
            <p:cNvSpPr>
              <a:spLocks noChangeArrowheads="1"/>
            </p:cNvSpPr>
            <p:nvPr userDrawn="1"/>
          </p:nvSpPr>
          <p:spPr bwMode="auto">
            <a:xfrm flipV="1">
              <a:off x="5893" y="2523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4" name="Group 91"/>
          <p:cNvGrpSpPr>
            <a:grpSpLocks/>
          </p:cNvGrpSpPr>
          <p:nvPr/>
        </p:nvGrpSpPr>
        <p:grpSpPr bwMode="auto">
          <a:xfrm>
            <a:off x="12476766" y="4221163"/>
            <a:ext cx="986624" cy="182562"/>
            <a:chOff x="5893" y="2659"/>
            <a:chExt cx="466" cy="115"/>
          </a:xfrm>
        </p:grpSpPr>
        <p:sp>
          <p:nvSpPr>
            <p:cNvPr id="28764" name="Rectangle 92"/>
            <p:cNvSpPr>
              <a:spLocks noChangeArrowheads="1"/>
            </p:cNvSpPr>
            <p:nvPr userDrawn="1"/>
          </p:nvSpPr>
          <p:spPr bwMode="auto">
            <a:xfrm flipV="1">
              <a:off x="6010" y="2659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65" name="Rectangle 93"/>
            <p:cNvSpPr>
              <a:spLocks noChangeArrowheads="1"/>
            </p:cNvSpPr>
            <p:nvPr userDrawn="1"/>
          </p:nvSpPr>
          <p:spPr bwMode="auto">
            <a:xfrm flipV="1">
              <a:off x="6126" y="2659"/>
              <a:ext cx="116" cy="115"/>
            </a:xfrm>
            <a:prstGeom prst="rect">
              <a:avLst/>
            </a:prstGeom>
            <a:solidFill>
              <a:srgbClr val="0099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66" name="Rectangle 94"/>
            <p:cNvSpPr>
              <a:spLocks noChangeArrowheads="1"/>
            </p:cNvSpPr>
            <p:nvPr userDrawn="1"/>
          </p:nvSpPr>
          <p:spPr bwMode="auto">
            <a:xfrm flipV="1">
              <a:off x="6242" y="2659"/>
              <a:ext cx="117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67" name="Rectangle 95"/>
            <p:cNvSpPr>
              <a:spLocks noChangeArrowheads="1"/>
            </p:cNvSpPr>
            <p:nvPr userDrawn="1"/>
          </p:nvSpPr>
          <p:spPr bwMode="auto">
            <a:xfrm flipV="1">
              <a:off x="5893" y="2659"/>
              <a:ext cx="117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5" name="Group 96"/>
          <p:cNvGrpSpPr>
            <a:grpSpLocks/>
          </p:cNvGrpSpPr>
          <p:nvPr/>
        </p:nvGrpSpPr>
        <p:grpSpPr bwMode="auto">
          <a:xfrm>
            <a:off x="12476766" y="3573463"/>
            <a:ext cx="986624" cy="188912"/>
            <a:chOff x="5893" y="2251"/>
            <a:chExt cx="466" cy="119"/>
          </a:xfrm>
        </p:grpSpPr>
        <p:sp>
          <p:nvSpPr>
            <p:cNvPr id="28769" name="Rectangle 97"/>
            <p:cNvSpPr>
              <a:spLocks noChangeArrowheads="1"/>
            </p:cNvSpPr>
            <p:nvPr userDrawn="1"/>
          </p:nvSpPr>
          <p:spPr bwMode="auto">
            <a:xfrm flipV="1">
              <a:off x="6126" y="2251"/>
              <a:ext cx="116" cy="119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70" name="Rectangle 98"/>
            <p:cNvSpPr>
              <a:spLocks noChangeArrowheads="1"/>
            </p:cNvSpPr>
            <p:nvPr userDrawn="1"/>
          </p:nvSpPr>
          <p:spPr bwMode="auto">
            <a:xfrm flipV="1">
              <a:off x="6242" y="2251"/>
              <a:ext cx="117" cy="119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71" name="Rectangle 99"/>
            <p:cNvSpPr>
              <a:spLocks noChangeArrowheads="1"/>
            </p:cNvSpPr>
            <p:nvPr userDrawn="1"/>
          </p:nvSpPr>
          <p:spPr bwMode="auto">
            <a:xfrm flipV="1">
              <a:off x="5893" y="2251"/>
              <a:ext cx="117" cy="119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72" name="Rectangle 100"/>
            <p:cNvSpPr>
              <a:spLocks noChangeArrowheads="1"/>
            </p:cNvSpPr>
            <p:nvPr userDrawn="1"/>
          </p:nvSpPr>
          <p:spPr bwMode="auto">
            <a:xfrm flipV="1">
              <a:off x="6010" y="2251"/>
              <a:ext cx="116" cy="119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6" name="Group 101"/>
          <p:cNvGrpSpPr>
            <a:grpSpLocks/>
          </p:cNvGrpSpPr>
          <p:nvPr/>
        </p:nvGrpSpPr>
        <p:grpSpPr bwMode="auto">
          <a:xfrm>
            <a:off x="12476766" y="4581531"/>
            <a:ext cx="986624" cy="182563"/>
            <a:chOff x="5893" y="2886"/>
            <a:chExt cx="466" cy="115"/>
          </a:xfrm>
        </p:grpSpPr>
        <p:sp>
          <p:nvSpPr>
            <p:cNvPr id="28774" name="Rectangle 102"/>
            <p:cNvSpPr>
              <a:spLocks noChangeArrowheads="1"/>
            </p:cNvSpPr>
            <p:nvPr userDrawn="1"/>
          </p:nvSpPr>
          <p:spPr bwMode="auto">
            <a:xfrm flipV="1">
              <a:off x="6010" y="2886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75" name="Rectangle 103"/>
            <p:cNvSpPr>
              <a:spLocks noChangeArrowheads="1"/>
            </p:cNvSpPr>
            <p:nvPr userDrawn="1"/>
          </p:nvSpPr>
          <p:spPr bwMode="auto">
            <a:xfrm flipV="1">
              <a:off x="6126" y="2886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76" name="Rectangle 104"/>
            <p:cNvSpPr>
              <a:spLocks noChangeArrowheads="1"/>
            </p:cNvSpPr>
            <p:nvPr userDrawn="1"/>
          </p:nvSpPr>
          <p:spPr bwMode="auto">
            <a:xfrm flipV="1">
              <a:off x="6242" y="2886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77" name="Rectangle 105"/>
            <p:cNvSpPr>
              <a:spLocks noChangeArrowheads="1"/>
            </p:cNvSpPr>
            <p:nvPr userDrawn="1"/>
          </p:nvSpPr>
          <p:spPr bwMode="auto">
            <a:xfrm flipV="1">
              <a:off x="5893" y="2886"/>
              <a:ext cx="117" cy="115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7" name="Group 106"/>
          <p:cNvGrpSpPr>
            <a:grpSpLocks/>
          </p:cNvGrpSpPr>
          <p:nvPr/>
        </p:nvGrpSpPr>
        <p:grpSpPr bwMode="auto">
          <a:xfrm>
            <a:off x="12476766" y="4797430"/>
            <a:ext cx="986624" cy="182563"/>
            <a:chOff x="5893" y="3022"/>
            <a:chExt cx="466" cy="115"/>
          </a:xfrm>
        </p:grpSpPr>
        <p:sp>
          <p:nvSpPr>
            <p:cNvPr id="28779" name="Rectangle 107"/>
            <p:cNvSpPr>
              <a:spLocks noChangeArrowheads="1"/>
            </p:cNvSpPr>
            <p:nvPr userDrawn="1"/>
          </p:nvSpPr>
          <p:spPr bwMode="auto">
            <a:xfrm flipV="1">
              <a:off x="6010" y="3022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80" name="Rectangle 108"/>
            <p:cNvSpPr>
              <a:spLocks noChangeArrowheads="1"/>
            </p:cNvSpPr>
            <p:nvPr userDrawn="1"/>
          </p:nvSpPr>
          <p:spPr bwMode="auto">
            <a:xfrm flipV="1">
              <a:off x="6126" y="3022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81" name="Rectangle 109"/>
            <p:cNvSpPr>
              <a:spLocks noChangeArrowheads="1"/>
            </p:cNvSpPr>
            <p:nvPr userDrawn="1"/>
          </p:nvSpPr>
          <p:spPr bwMode="auto">
            <a:xfrm flipV="1">
              <a:off x="6242" y="3022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82" name="Rectangle 110"/>
            <p:cNvSpPr>
              <a:spLocks noChangeArrowheads="1"/>
            </p:cNvSpPr>
            <p:nvPr userDrawn="1"/>
          </p:nvSpPr>
          <p:spPr bwMode="auto">
            <a:xfrm flipV="1">
              <a:off x="5893" y="3022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8" name="Group 111"/>
          <p:cNvGrpSpPr>
            <a:grpSpLocks/>
          </p:cNvGrpSpPr>
          <p:nvPr/>
        </p:nvGrpSpPr>
        <p:grpSpPr bwMode="auto">
          <a:xfrm>
            <a:off x="12476766" y="5013330"/>
            <a:ext cx="986624" cy="182563"/>
            <a:chOff x="5893" y="3158"/>
            <a:chExt cx="466" cy="115"/>
          </a:xfrm>
        </p:grpSpPr>
        <p:sp>
          <p:nvSpPr>
            <p:cNvPr id="28784" name="Rectangle 112"/>
            <p:cNvSpPr>
              <a:spLocks noChangeArrowheads="1"/>
            </p:cNvSpPr>
            <p:nvPr userDrawn="1"/>
          </p:nvSpPr>
          <p:spPr bwMode="auto">
            <a:xfrm flipV="1">
              <a:off x="6010" y="3158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85" name="Rectangle 113"/>
            <p:cNvSpPr>
              <a:spLocks noChangeArrowheads="1"/>
            </p:cNvSpPr>
            <p:nvPr userDrawn="1"/>
          </p:nvSpPr>
          <p:spPr bwMode="auto">
            <a:xfrm flipV="1">
              <a:off x="6126" y="3158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86" name="Rectangle 114"/>
            <p:cNvSpPr>
              <a:spLocks noChangeArrowheads="1"/>
            </p:cNvSpPr>
            <p:nvPr userDrawn="1"/>
          </p:nvSpPr>
          <p:spPr bwMode="auto">
            <a:xfrm flipV="1">
              <a:off x="6242" y="3158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87" name="Rectangle 115"/>
            <p:cNvSpPr>
              <a:spLocks noChangeArrowheads="1"/>
            </p:cNvSpPr>
            <p:nvPr userDrawn="1"/>
          </p:nvSpPr>
          <p:spPr bwMode="auto">
            <a:xfrm flipV="1">
              <a:off x="5893" y="3158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9" name="Group 116"/>
          <p:cNvGrpSpPr>
            <a:grpSpLocks/>
          </p:cNvGrpSpPr>
          <p:nvPr/>
        </p:nvGrpSpPr>
        <p:grpSpPr bwMode="auto">
          <a:xfrm>
            <a:off x="12476766" y="5373688"/>
            <a:ext cx="986624" cy="182562"/>
            <a:chOff x="5893" y="3385"/>
            <a:chExt cx="466" cy="115"/>
          </a:xfrm>
        </p:grpSpPr>
        <p:sp>
          <p:nvSpPr>
            <p:cNvPr id="28789" name="Rectangle 117"/>
            <p:cNvSpPr>
              <a:spLocks noChangeArrowheads="1"/>
            </p:cNvSpPr>
            <p:nvPr userDrawn="1"/>
          </p:nvSpPr>
          <p:spPr bwMode="auto">
            <a:xfrm flipV="1">
              <a:off x="6010" y="3385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90" name="Rectangle 118"/>
            <p:cNvSpPr>
              <a:spLocks noChangeArrowheads="1"/>
            </p:cNvSpPr>
            <p:nvPr userDrawn="1"/>
          </p:nvSpPr>
          <p:spPr bwMode="auto">
            <a:xfrm flipV="1">
              <a:off x="6126" y="3385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91" name="Rectangle 119"/>
            <p:cNvSpPr>
              <a:spLocks noChangeArrowheads="1"/>
            </p:cNvSpPr>
            <p:nvPr userDrawn="1"/>
          </p:nvSpPr>
          <p:spPr bwMode="auto">
            <a:xfrm flipV="1">
              <a:off x="6242" y="3385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92" name="Rectangle 120"/>
            <p:cNvSpPr>
              <a:spLocks noChangeArrowheads="1"/>
            </p:cNvSpPr>
            <p:nvPr userDrawn="1"/>
          </p:nvSpPr>
          <p:spPr bwMode="auto">
            <a:xfrm flipV="1">
              <a:off x="5893" y="3385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10" name="Group 121"/>
          <p:cNvGrpSpPr>
            <a:grpSpLocks/>
          </p:cNvGrpSpPr>
          <p:nvPr/>
        </p:nvGrpSpPr>
        <p:grpSpPr bwMode="auto">
          <a:xfrm>
            <a:off x="12476766" y="5589588"/>
            <a:ext cx="986624" cy="182562"/>
            <a:chOff x="5893" y="3521"/>
            <a:chExt cx="466" cy="115"/>
          </a:xfrm>
        </p:grpSpPr>
        <p:sp>
          <p:nvSpPr>
            <p:cNvPr id="28794" name="Rectangle 122"/>
            <p:cNvSpPr>
              <a:spLocks noChangeArrowheads="1"/>
            </p:cNvSpPr>
            <p:nvPr userDrawn="1"/>
          </p:nvSpPr>
          <p:spPr bwMode="auto">
            <a:xfrm flipV="1">
              <a:off x="6010" y="3521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95" name="Rectangle 123"/>
            <p:cNvSpPr>
              <a:spLocks noChangeArrowheads="1"/>
            </p:cNvSpPr>
            <p:nvPr userDrawn="1"/>
          </p:nvSpPr>
          <p:spPr bwMode="auto">
            <a:xfrm flipV="1">
              <a:off x="6126" y="3521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96" name="Rectangle 124"/>
            <p:cNvSpPr>
              <a:spLocks noChangeArrowheads="1"/>
            </p:cNvSpPr>
            <p:nvPr userDrawn="1"/>
          </p:nvSpPr>
          <p:spPr bwMode="auto">
            <a:xfrm flipV="1">
              <a:off x="6242" y="3521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797" name="Rectangle 125"/>
            <p:cNvSpPr>
              <a:spLocks noChangeArrowheads="1"/>
            </p:cNvSpPr>
            <p:nvPr userDrawn="1"/>
          </p:nvSpPr>
          <p:spPr bwMode="auto">
            <a:xfrm flipV="1">
              <a:off x="5893" y="3521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11" name="Group 126"/>
          <p:cNvGrpSpPr>
            <a:grpSpLocks/>
          </p:cNvGrpSpPr>
          <p:nvPr/>
        </p:nvGrpSpPr>
        <p:grpSpPr bwMode="auto">
          <a:xfrm>
            <a:off x="12476766" y="5805488"/>
            <a:ext cx="986624" cy="182562"/>
            <a:chOff x="5893" y="3657"/>
            <a:chExt cx="466" cy="115"/>
          </a:xfrm>
        </p:grpSpPr>
        <p:sp>
          <p:nvSpPr>
            <p:cNvPr id="28799" name="Rectangle 127"/>
            <p:cNvSpPr>
              <a:spLocks noChangeArrowheads="1"/>
            </p:cNvSpPr>
            <p:nvPr userDrawn="1"/>
          </p:nvSpPr>
          <p:spPr bwMode="auto">
            <a:xfrm flipV="1">
              <a:off x="6010" y="3657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800" name="Rectangle 128"/>
            <p:cNvSpPr>
              <a:spLocks noChangeArrowheads="1"/>
            </p:cNvSpPr>
            <p:nvPr userDrawn="1"/>
          </p:nvSpPr>
          <p:spPr bwMode="auto">
            <a:xfrm flipV="1">
              <a:off x="6126" y="3657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801" name="Rectangle 129"/>
            <p:cNvSpPr>
              <a:spLocks noChangeArrowheads="1"/>
            </p:cNvSpPr>
            <p:nvPr userDrawn="1"/>
          </p:nvSpPr>
          <p:spPr bwMode="auto">
            <a:xfrm flipV="1">
              <a:off x="6242" y="3657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802" name="Rectangle 130"/>
            <p:cNvSpPr>
              <a:spLocks noChangeArrowheads="1"/>
            </p:cNvSpPr>
            <p:nvPr userDrawn="1"/>
          </p:nvSpPr>
          <p:spPr bwMode="auto">
            <a:xfrm flipV="1">
              <a:off x="5893" y="3657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12" name="Group 131"/>
          <p:cNvGrpSpPr>
            <a:grpSpLocks/>
          </p:cNvGrpSpPr>
          <p:nvPr/>
        </p:nvGrpSpPr>
        <p:grpSpPr bwMode="auto">
          <a:xfrm>
            <a:off x="12476766" y="6165855"/>
            <a:ext cx="986624" cy="182563"/>
            <a:chOff x="5893" y="3884"/>
            <a:chExt cx="466" cy="115"/>
          </a:xfrm>
        </p:grpSpPr>
        <p:sp>
          <p:nvSpPr>
            <p:cNvPr id="28804" name="Rectangle 132"/>
            <p:cNvSpPr>
              <a:spLocks noChangeArrowheads="1"/>
            </p:cNvSpPr>
            <p:nvPr userDrawn="1"/>
          </p:nvSpPr>
          <p:spPr bwMode="auto">
            <a:xfrm flipV="1">
              <a:off x="6010" y="3884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805" name="Rectangle 133"/>
            <p:cNvSpPr>
              <a:spLocks noChangeArrowheads="1"/>
            </p:cNvSpPr>
            <p:nvPr userDrawn="1"/>
          </p:nvSpPr>
          <p:spPr bwMode="auto">
            <a:xfrm flipV="1">
              <a:off x="6126" y="3884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806" name="Rectangle 134"/>
            <p:cNvSpPr>
              <a:spLocks noChangeArrowheads="1"/>
            </p:cNvSpPr>
            <p:nvPr userDrawn="1"/>
          </p:nvSpPr>
          <p:spPr bwMode="auto">
            <a:xfrm flipV="1">
              <a:off x="6242" y="3884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807" name="Rectangle 135"/>
            <p:cNvSpPr>
              <a:spLocks noChangeArrowheads="1"/>
            </p:cNvSpPr>
            <p:nvPr userDrawn="1"/>
          </p:nvSpPr>
          <p:spPr bwMode="auto">
            <a:xfrm flipV="1">
              <a:off x="5893" y="3884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13" name="Group 136"/>
          <p:cNvGrpSpPr>
            <a:grpSpLocks/>
          </p:cNvGrpSpPr>
          <p:nvPr/>
        </p:nvGrpSpPr>
        <p:grpSpPr bwMode="auto">
          <a:xfrm>
            <a:off x="12476766" y="6391281"/>
            <a:ext cx="986624" cy="182563"/>
            <a:chOff x="5893" y="4026"/>
            <a:chExt cx="466" cy="115"/>
          </a:xfrm>
        </p:grpSpPr>
        <p:sp>
          <p:nvSpPr>
            <p:cNvPr id="28809" name="Rectangle 137"/>
            <p:cNvSpPr>
              <a:spLocks noChangeArrowheads="1"/>
            </p:cNvSpPr>
            <p:nvPr userDrawn="1"/>
          </p:nvSpPr>
          <p:spPr bwMode="auto">
            <a:xfrm flipV="1">
              <a:off x="6010" y="4026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810" name="Rectangle 138"/>
            <p:cNvSpPr>
              <a:spLocks noChangeArrowheads="1"/>
            </p:cNvSpPr>
            <p:nvPr userDrawn="1"/>
          </p:nvSpPr>
          <p:spPr bwMode="auto">
            <a:xfrm flipV="1">
              <a:off x="6126" y="4026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811" name="Rectangle 139"/>
            <p:cNvSpPr>
              <a:spLocks noChangeArrowheads="1"/>
            </p:cNvSpPr>
            <p:nvPr userDrawn="1"/>
          </p:nvSpPr>
          <p:spPr bwMode="auto">
            <a:xfrm flipV="1">
              <a:off x="6242" y="4026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812" name="Rectangle 140"/>
            <p:cNvSpPr>
              <a:spLocks noChangeArrowheads="1"/>
            </p:cNvSpPr>
            <p:nvPr userDrawn="1"/>
          </p:nvSpPr>
          <p:spPr bwMode="auto">
            <a:xfrm flipV="1">
              <a:off x="5893" y="4026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14" name="Group 141"/>
          <p:cNvGrpSpPr>
            <a:grpSpLocks/>
          </p:cNvGrpSpPr>
          <p:nvPr/>
        </p:nvGrpSpPr>
        <p:grpSpPr bwMode="auto">
          <a:xfrm>
            <a:off x="12476766" y="6615113"/>
            <a:ext cx="986624" cy="182562"/>
            <a:chOff x="5893" y="4167"/>
            <a:chExt cx="466" cy="115"/>
          </a:xfrm>
        </p:grpSpPr>
        <p:sp>
          <p:nvSpPr>
            <p:cNvPr id="28814" name="Rectangle 142"/>
            <p:cNvSpPr>
              <a:spLocks noChangeArrowheads="1"/>
            </p:cNvSpPr>
            <p:nvPr userDrawn="1"/>
          </p:nvSpPr>
          <p:spPr bwMode="auto">
            <a:xfrm flipV="1">
              <a:off x="6010" y="4167"/>
              <a:ext cx="116" cy="115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815" name="Rectangle 143"/>
            <p:cNvSpPr>
              <a:spLocks noChangeArrowheads="1"/>
            </p:cNvSpPr>
            <p:nvPr userDrawn="1"/>
          </p:nvSpPr>
          <p:spPr bwMode="auto">
            <a:xfrm flipV="1">
              <a:off x="6126" y="4167"/>
              <a:ext cx="116" cy="115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816" name="Rectangle 144"/>
            <p:cNvSpPr>
              <a:spLocks noChangeArrowheads="1"/>
            </p:cNvSpPr>
            <p:nvPr userDrawn="1"/>
          </p:nvSpPr>
          <p:spPr bwMode="auto">
            <a:xfrm flipV="1">
              <a:off x="6242" y="4167"/>
              <a:ext cx="117" cy="11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  <p:sp>
          <p:nvSpPr>
            <p:cNvPr id="28817" name="Rectangle 145"/>
            <p:cNvSpPr>
              <a:spLocks noChangeArrowheads="1"/>
            </p:cNvSpPr>
            <p:nvPr userDrawn="1"/>
          </p:nvSpPr>
          <p:spPr bwMode="auto">
            <a:xfrm flipV="1">
              <a:off x="5893" y="4167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Tx/>
                <a:buFontTx/>
                <a:buNone/>
                <a:defRPr/>
              </a:pPr>
              <a:endParaRPr lang="zh-CN" altLang="en-US" sz="1400" b="0" dirty="0">
                <a:solidFill>
                  <a:srgbClr val="FFFFFF"/>
                </a:solidFill>
                <a:latin typeface="FrutigerNext LT Regular" pitchFamily="34" charset="0"/>
                <a:ea typeface="ＭＳ Ｐゴシック" pitchFamily="34" charset="-128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6" r:id="rId1"/>
    <p:sldLayoutId id="2147484378" r:id="rId2"/>
    <p:sldLayoutId id="2147484379" r:id="rId3"/>
    <p:sldLayoutId id="2147484380" r:id="rId4"/>
    <p:sldLayoutId id="2147484381" r:id="rId5"/>
    <p:sldLayoutId id="2147484382" r:id="rId6"/>
    <p:sldLayoutId id="2147484383" r:id="rId7"/>
    <p:sldLayoutId id="2147484384" r:id="rId8"/>
    <p:sldLayoutId id="2147484385" r:id="rId9"/>
    <p:sldLayoutId id="2147484386" r:id="rId10"/>
    <p:sldLayoutId id="2147484387" r:id="rId11"/>
    <p:sldLayoutId id="2147484388" r:id="rId12"/>
  </p:sldLayoutIdLst>
  <p:hf sldNum="0" hdr="0" ftr="0"/>
  <p:txStyles>
    <p:titleStyle>
      <a:lvl1pPr algn="l" defTabSz="801563" rtl="0" eaLnBrk="0" fontAlgn="base" hangingPunct="0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+mj-lt"/>
          <a:ea typeface="SimHei" pitchFamily="49" charset="-122"/>
          <a:cs typeface="+mj-cs"/>
        </a:defRPr>
      </a:lvl1pPr>
      <a:lvl2pPr algn="l" defTabSz="801563" rtl="0" eaLnBrk="0" fontAlgn="base" hangingPunct="0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SimHei" pitchFamily="49" charset="-122"/>
        </a:defRPr>
      </a:lvl2pPr>
      <a:lvl3pPr algn="l" defTabSz="801563" rtl="0" eaLnBrk="0" fontAlgn="base" hangingPunct="0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SimHei" pitchFamily="49" charset="-122"/>
        </a:defRPr>
      </a:lvl3pPr>
      <a:lvl4pPr algn="l" defTabSz="801563" rtl="0" eaLnBrk="0" fontAlgn="base" hangingPunct="0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SimHei" pitchFamily="49" charset="-122"/>
        </a:defRPr>
      </a:lvl4pPr>
      <a:lvl5pPr algn="l" defTabSz="801563" rtl="0" eaLnBrk="0" fontAlgn="base" hangingPunct="0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SimHei" pitchFamily="49" charset="-122"/>
        </a:defRPr>
      </a:lvl5pPr>
      <a:lvl6pPr marL="457129" algn="l" defTabSz="801563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6pPr>
      <a:lvl7pPr marL="914258" algn="l" defTabSz="801563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7pPr>
      <a:lvl8pPr marL="1371387" algn="l" defTabSz="801563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8pPr>
      <a:lvl9pPr marL="1828516" algn="l" defTabSz="801563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9pPr>
    </p:titleStyle>
    <p:bodyStyle>
      <a:lvl1pPr marL="299991" indent="-299991" algn="l" defTabSz="80156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chemeClr val="bg2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52361" indent="-250786" algn="l" defTabSz="80156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p"/>
        <a:defRPr>
          <a:solidFill>
            <a:schemeClr val="tx1"/>
          </a:solidFill>
          <a:latin typeface="+mn-lt"/>
          <a:ea typeface="+mn-ea"/>
        </a:defRPr>
      </a:lvl2pPr>
      <a:lvl3pPr marL="1003144" indent="-201582" algn="l" defTabSz="80156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1600">
          <a:solidFill>
            <a:schemeClr val="tx1"/>
          </a:solidFill>
          <a:latin typeface="FrutigerNext LT Light" pitchFamily="34" charset="0"/>
          <a:ea typeface="+mn-ea"/>
        </a:defRPr>
      </a:lvl3pPr>
      <a:lvl4pPr marL="1401545" indent="-199994" algn="l" defTabSz="80156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j-lt"/>
          <a:ea typeface="+mn-ea"/>
        </a:defRPr>
      </a:lvl4pPr>
      <a:lvl5pPr marL="1803120" indent="-201582" algn="l" defTabSz="80156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5pPr>
      <a:lvl6pPr marL="2260249" indent="-201582" algn="l" defTabSz="801563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6pPr>
      <a:lvl7pPr marL="2717378" indent="-201582" algn="l" defTabSz="801563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7pPr>
      <a:lvl8pPr marL="3174507" indent="-201582" algn="l" defTabSz="801563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8pPr>
      <a:lvl9pPr marL="3631636" indent="-201582" algn="l" defTabSz="801563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2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9" algn="l" defTabSz="9142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8" algn="l" defTabSz="9142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7" algn="l" defTabSz="9142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6" algn="l" defTabSz="9142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45" algn="l" defTabSz="9142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74" algn="l" defTabSz="9142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03" algn="l" defTabSz="9142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32" algn="l" defTabSz="9142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6941" y="2130441"/>
            <a:ext cx="9583489" cy="1470026"/>
          </a:xfrm>
        </p:spPr>
        <p:txBody>
          <a:bodyPr/>
          <a:lstStyle/>
          <a:p>
            <a:r>
              <a:rPr lang="en-US" altLang="zh-CN" dirty="0" smtClean="0"/>
              <a:t>On </a:t>
            </a:r>
            <a:r>
              <a:rPr lang="en-US" altLang="zh-CN" dirty="0" smtClean="0"/>
              <a:t>uplink power control for Rel-13 NB-IoT</a:t>
            </a:r>
            <a:endParaRPr lang="zh-CN" alt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36220" y="80010"/>
            <a:ext cx="11734800" cy="1212242"/>
          </a:xfrm>
          <a:prstGeom prst="rect">
            <a:avLst/>
          </a:prstGeom>
        </p:spPr>
        <p:txBody>
          <a:bodyPr anchor="ctr"/>
          <a:lstStyle>
            <a:lvl1pPr marL="0" indent="0" algn="l" defTabSz="877888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chemeClr val="bg1"/>
                </a:solidFill>
                <a:latin typeface="+mn-lt"/>
                <a:ea typeface="+mn-ea"/>
                <a:cs typeface="华文细黑"/>
              </a:defRPr>
            </a:lvl1pPr>
            <a:lvl2pPr marL="714375" indent="-274638" algn="l" defTabSz="877888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p"/>
              <a:defRPr sz="2700">
                <a:solidFill>
                  <a:schemeClr val="tx1"/>
                </a:solidFill>
                <a:latin typeface="+mn-lt"/>
                <a:ea typeface="+mn-ea"/>
                <a:cs typeface="华文细黑"/>
              </a:defRPr>
            </a:lvl2pPr>
            <a:lvl3pPr marL="1098550" indent="-220663" algn="l" defTabSz="877888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n"/>
              <a:defRPr sz="2500">
                <a:solidFill>
                  <a:schemeClr val="tx1"/>
                </a:solidFill>
                <a:latin typeface="+mn-lt"/>
                <a:ea typeface="+mn-ea"/>
                <a:cs typeface="华文细黑"/>
              </a:defRPr>
            </a:lvl3pPr>
            <a:lvl4pPr marL="1536700" indent="-220663" algn="l" defTabSz="877888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+mn-lt"/>
                <a:ea typeface="+mn-ea"/>
                <a:cs typeface="华文细黑"/>
              </a:defRPr>
            </a:lvl4pPr>
            <a:lvl5pPr marL="1974850" indent="-219075" algn="l" defTabSz="877888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~"/>
              <a:defRPr sz="2100">
                <a:solidFill>
                  <a:schemeClr val="tx1"/>
                </a:solidFill>
                <a:latin typeface="+mn-lt"/>
                <a:ea typeface="+mn-ea"/>
                <a:cs typeface="华文细黑"/>
              </a:defRPr>
            </a:lvl5pPr>
            <a:lvl6pPr marL="2433638" indent="-220663" algn="l" defTabSz="8778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2100">
                <a:solidFill>
                  <a:schemeClr val="tx1"/>
                </a:solidFill>
                <a:latin typeface="+mn-lt"/>
                <a:ea typeface="+mn-ea"/>
              </a:defRPr>
            </a:lvl6pPr>
            <a:lvl7pPr marL="2890838" indent="-220663" algn="l" defTabSz="8778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2100">
                <a:solidFill>
                  <a:schemeClr val="tx1"/>
                </a:solidFill>
                <a:latin typeface="+mn-lt"/>
                <a:ea typeface="+mn-ea"/>
              </a:defRPr>
            </a:lvl7pPr>
            <a:lvl8pPr marL="3348038" indent="-220663" algn="l" defTabSz="8778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2100">
                <a:solidFill>
                  <a:schemeClr val="tx1"/>
                </a:solidFill>
                <a:latin typeface="+mn-lt"/>
                <a:ea typeface="+mn-ea"/>
              </a:defRPr>
            </a:lvl8pPr>
            <a:lvl9pPr marL="3805238" indent="-220663" algn="l" defTabSz="8778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2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tabLst>
                <a:tab pos="1524000" algn="l"/>
              </a:tabLst>
            </a:pPr>
            <a:r>
              <a:rPr lang="en-US" sz="1400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3GPP TSG </a:t>
            </a:r>
            <a:r>
              <a:rPr lang="en-US" sz="1400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RAN1 Meeting #89</a:t>
            </a:r>
            <a:r>
              <a:rPr lang="en-US" sz="1400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									      </a:t>
            </a:r>
            <a:r>
              <a:rPr lang="en-US" sz="1400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DRAFT_R1-1709672</a:t>
            </a:r>
            <a:endParaRPr lang="en-US" sz="1400" kern="0" dirty="0" smtClean="0">
              <a:solidFill>
                <a:schemeClr val="tx1"/>
              </a:solidFill>
              <a:latin typeface="FrutigerNext LT Medium" panose="020B0603040504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tabLst>
                <a:tab pos="1524000" algn="l"/>
              </a:tabLst>
            </a:pPr>
            <a:r>
              <a:rPr lang="en-US" sz="1400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Hangzhou, China, May 15-19</a:t>
            </a:r>
            <a:r>
              <a:rPr lang="en-US" sz="1400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, </a:t>
            </a:r>
            <a:r>
              <a:rPr lang="en-US" sz="1400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2017</a:t>
            </a:r>
          </a:p>
          <a:p>
            <a:pPr>
              <a:lnSpc>
                <a:spcPct val="100000"/>
              </a:lnSpc>
              <a:spcBef>
                <a:spcPts val="0"/>
              </a:spcBef>
              <a:tabLst>
                <a:tab pos="1524000" algn="l"/>
              </a:tabLst>
            </a:pPr>
            <a:r>
              <a:rPr lang="en-US" sz="1400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Agenda Item: 	</a:t>
            </a:r>
            <a:r>
              <a:rPr lang="en-US" sz="1400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6.1.1</a:t>
            </a:r>
            <a:r>
              <a:rPr lang="en-US" sz="1400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								       </a:t>
            </a:r>
          </a:p>
          <a:p>
            <a:pPr>
              <a:lnSpc>
                <a:spcPct val="100000"/>
              </a:lnSpc>
              <a:spcBef>
                <a:spcPts val="0"/>
              </a:spcBef>
              <a:tabLst>
                <a:tab pos="1524000" algn="l"/>
              </a:tabLst>
            </a:pPr>
            <a:r>
              <a:rPr lang="en-US" sz="1400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Source: 	Huawei, </a:t>
            </a:r>
            <a:r>
              <a:rPr lang="en-US" sz="1400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HiSilicon</a:t>
            </a:r>
            <a:endParaRPr lang="en-US" sz="1400" kern="0" dirty="0" smtClean="0">
              <a:solidFill>
                <a:schemeClr val="tx1"/>
              </a:solidFill>
              <a:latin typeface="FrutigerNext LT Medium" panose="020B0603040504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tabLst>
                <a:tab pos="1524000" algn="l"/>
              </a:tabLst>
            </a:pPr>
            <a:r>
              <a:rPr lang="en-US" sz="1400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Document for:	</a:t>
            </a:r>
            <a:r>
              <a:rPr lang="en-US" sz="1400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Discussion and decision</a:t>
            </a:r>
            <a:endParaRPr lang="en-US" sz="1400" kern="0" dirty="0">
              <a:solidFill>
                <a:schemeClr val="tx1"/>
              </a:solidFill>
              <a:latin typeface="FrutigerNext LT Medium" panose="020B0603040504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R13 uplink power control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altLang="zh-CN" b="0" dirty="0" smtClean="0">
                <a:latin typeface="Arial Unicode MS" pitchFamily="34" charset="-122"/>
              </a:rPr>
              <a:t>For NPRACH, the UE selects the NPRACH resource coverage </a:t>
            </a:r>
            <a:r>
              <a:rPr lang="en-US" altLang="zh-CN" b="0" dirty="0" smtClean="0">
                <a:latin typeface="Arial Unicode MS" pitchFamily="34" charset="-122"/>
              </a:rPr>
              <a:t>level</a:t>
            </a:r>
            <a:r>
              <a:rPr lang="en-US" altLang="zh-CN" b="0" dirty="0" smtClean="0">
                <a:latin typeface="Arial Unicode MS" pitchFamily="34" charset="-122"/>
              </a:rPr>
              <a:t> </a:t>
            </a:r>
            <a:r>
              <a:rPr lang="en-US" altLang="zh-CN" b="0" dirty="0" smtClean="0">
                <a:latin typeface="Arial Unicode MS" pitchFamily="34" charset="-122"/>
              </a:rPr>
              <a:t>by NRSRP </a:t>
            </a:r>
            <a:r>
              <a:rPr lang="en-US" altLang="zh-CN" b="0" dirty="0" smtClean="0">
                <a:latin typeface="Arial Unicode MS" pitchFamily="34" charset="-122"/>
              </a:rPr>
              <a:t>measurement.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altLang="zh-CN" b="0" dirty="0" smtClean="0">
                <a:latin typeface="Arial Unicode MS" pitchFamily="34" charset="-122"/>
              </a:rPr>
              <a:t>If </a:t>
            </a:r>
            <a:r>
              <a:rPr lang="en-US" altLang="zh-CN" b="0" dirty="0">
                <a:latin typeface="Arial Unicode MS" pitchFamily="34" charset="-122"/>
              </a:rPr>
              <a:t>the selected level is level 0, UE transmit power is calculated by path-loss which is derived based on NRSRP measurement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altLang="zh-CN" b="0" dirty="0" smtClean="0">
                <a:latin typeface="Arial Unicode MS" pitchFamily="34" charset="-122"/>
              </a:rPr>
              <a:t>Otherwise (in level 1 and level 2) UE transmits </a:t>
            </a:r>
            <a:r>
              <a:rPr lang="en-US" altLang="zh-CN" b="0" dirty="0" smtClean="0">
                <a:latin typeface="Arial Unicode MS" pitchFamily="34" charset="-122"/>
              </a:rPr>
              <a:t>at maximum configured </a:t>
            </a:r>
            <a:r>
              <a:rPr lang="en-US" altLang="zh-CN" b="0" dirty="0" smtClean="0">
                <a:latin typeface="Arial Unicode MS" pitchFamily="34" charset="-122"/>
              </a:rPr>
              <a:t>power</a:t>
            </a:r>
            <a:endParaRPr lang="en-US" altLang="zh-CN" b="0" dirty="0" smtClean="0">
              <a:latin typeface="Arial Unicode MS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of </a:t>
            </a:r>
            <a:r>
              <a:rPr lang="en-US" altLang="zh-CN" dirty="0"/>
              <a:t>R13 uplink power control</a:t>
            </a:r>
            <a:endParaRPr lang="en-US" dirty="0"/>
          </a:p>
        </p:txBody>
      </p:sp>
      <p:pic>
        <p:nvPicPr>
          <p:cNvPr id="5" name="Picture 528" descr="图片1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774" y="2299368"/>
            <a:ext cx="857818" cy="912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手机橙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2075" y="3037876"/>
            <a:ext cx="343707" cy="608158"/>
          </a:xfrm>
          <a:prstGeom prst="rect">
            <a:avLst/>
          </a:prstGeom>
        </p:spPr>
      </p:pic>
      <p:pic>
        <p:nvPicPr>
          <p:cNvPr id="8" name="图片 7" descr="手机橙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02393" y="3037876"/>
            <a:ext cx="343707" cy="60815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576627" y="3696454"/>
            <a:ext cx="1449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400" b="0" dirty="0" smtClean="0"/>
              <a:t>UE2, cell center</a:t>
            </a:r>
            <a:endParaRPr lang="en-US" sz="1400" b="0" dirty="0"/>
          </a:p>
        </p:txBody>
      </p:sp>
      <p:cxnSp>
        <p:nvCxnSpPr>
          <p:cNvPr id="11" name="直接箭头连接符 10"/>
          <p:cNvCxnSpPr/>
          <p:nvPr/>
        </p:nvCxnSpPr>
        <p:spPr bwMode="auto">
          <a:xfrm>
            <a:off x="8964199" y="3696454"/>
            <a:ext cx="2122227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" name="直接箭头连接符 12"/>
          <p:cNvCxnSpPr>
            <a:stCxn id="6" idx="0"/>
            <a:endCxn id="5" idx="1"/>
          </p:cNvCxnSpPr>
          <p:nvPr/>
        </p:nvCxnSpPr>
        <p:spPr bwMode="auto">
          <a:xfrm flipV="1">
            <a:off x="5043929" y="2755658"/>
            <a:ext cx="2569845" cy="28221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直接箭头连接符 14"/>
          <p:cNvCxnSpPr>
            <a:stCxn id="8" idx="0"/>
            <a:endCxn id="5" idx="1"/>
          </p:cNvCxnSpPr>
          <p:nvPr/>
        </p:nvCxnSpPr>
        <p:spPr bwMode="auto">
          <a:xfrm flipV="1">
            <a:off x="7274247" y="2755658"/>
            <a:ext cx="339527" cy="28221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文本框 15"/>
          <p:cNvSpPr txBox="1"/>
          <p:nvPr/>
        </p:nvSpPr>
        <p:spPr>
          <a:xfrm>
            <a:off x="10116289" y="3764692"/>
            <a:ext cx="9701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400" b="0" dirty="0" smtClean="0"/>
              <a:t>frequency</a:t>
            </a:r>
            <a:endParaRPr lang="en-US" sz="1400" b="0" dirty="0"/>
          </a:p>
        </p:txBody>
      </p:sp>
      <p:cxnSp>
        <p:nvCxnSpPr>
          <p:cNvPr id="18" name="直接箭头连接符 17"/>
          <p:cNvCxnSpPr/>
          <p:nvPr/>
        </p:nvCxnSpPr>
        <p:spPr bwMode="auto">
          <a:xfrm flipV="1">
            <a:off x="8964199" y="2057908"/>
            <a:ext cx="0" cy="1638546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0" name="文本框 19"/>
          <p:cNvSpPr txBox="1"/>
          <p:nvPr/>
        </p:nvSpPr>
        <p:spPr>
          <a:xfrm>
            <a:off x="8603761" y="1663007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400" b="0" dirty="0" smtClean="0"/>
              <a:t>power</a:t>
            </a:r>
            <a:endParaRPr lang="en-US" sz="1400" b="0" dirty="0"/>
          </a:p>
        </p:txBody>
      </p:sp>
      <p:sp>
        <p:nvSpPr>
          <p:cNvPr id="25" name="任意多边形 24"/>
          <p:cNvSpPr/>
          <p:nvPr/>
        </p:nvSpPr>
        <p:spPr>
          <a:xfrm>
            <a:off x="9173811" y="1680866"/>
            <a:ext cx="1965277" cy="770105"/>
          </a:xfrm>
          <a:custGeom>
            <a:avLst/>
            <a:gdLst>
              <a:gd name="connsiteX0" fmla="*/ 0 w 1965277"/>
              <a:gd name="connsiteY0" fmla="*/ 991232 h 991232"/>
              <a:gd name="connsiteX1" fmla="*/ 354842 w 1965277"/>
              <a:gd name="connsiteY1" fmla="*/ 786515 h 991232"/>
              <a:gd name="connsiteX2" fmla="*/ 532262 w 1965277"/>
              <a:gd name="connsiteY2" fmla="*/ 117775 h 991232"/>
              <a:gd name="connsiteX3" fmla="*/ 730155 w 1965277"/>
              <a:gd name="connsiteY3" fmla="*/ 22240 h 991232"/>
              <a:gd name="connsiteX4" fmla="*/ 866633 w 1965277"/>
              <a:gd name="connsiteY4" fmla="*/ 370258 h 991232"/>
              <a:gd name="connsiteX5" fmla="*/ 1023582 w 1965277"/>
              <a:gd name="connsiteY5" fmla="*/ 813811 h 991232"/>
              <a:gd name="connsiteX6" fmla="*/ 1378424 w 1965277"/>
              <a:gd name="connsiteY6" fmla="*/ 936640 h 991232"/>
              <a:gd name="connsiteX7" fmla="*/ 1965277 w 1965277"/>
              <a:gd name="connsiteY7" fmla="*/ 963936 h 991232"/>
              <a:gd name="connsiteX8" fmla="*/ 1965277 w 1965277"/>
              <a:gd name="connsiteY8" fmla="*/ 963936 h 991232"/>
              <a:gd name="connsiteX9" fmla="*/ 1965277 w 1965277"/>
              <a:gd name="connsiteY9" fmla="*/ 963936 h 991232"/>
              <a:gd name="connsiteX10" fmla="*/ 1965277 w 1965277"/>
              <a:gd name="connsiteY10" fmla="*/ 963936 h 991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65277" h="991232">
                <a:moveTo>
                  <a:pt x="0" y="991232"/>
                </a:moveTo>
                <a:cubicBezTo>
                  <a:pt x="133066" y="961661"/>
                  <a:pt x="266132" y="932091"/>
                  <a:pt x="354842" y="786515"/>
                </a:cubicBezTo>
                <a:cubicBezTo>
                  <a:pt x="443552" y="640939"/>
                  <a:pt x="469710" y="245154"/>
                  <a:pt x="532262" y="117775"/>
                </a:cubicBezTo>
                <a:cubicBezTo>
                  <a:pt x="594814" y="-9604"/>
                  <a:pt x="674426" y="-19841"/>
                  <a:pt x="730155" y="22240"/>
                </a:cubicBezTo>
                <a:cubicBezTo>
                  <a:pt x="785884" y="64321"/>
                  <a:pt x="817729" y="238330"/>
                  <a:pt x="866633" y="370258"/>
                </a:cubicBezTo>
                <a:cubicBezTo>
                  <a:pt x="915537" y="502186"/>
                  <a:pt x="938284" y="719414"/>
                  <a:pt x="1023582" y="813811"/>
                </a:cubicBezTo>
                <a:cubicBezTo>
                  <a:pt x="1108881" y="908208"/>
                  <a:pt x="1221475" y="911619"/>
                  <a:pt x="1378424" y="936640"/>
                </a:cubicBezTo>
                <a:cubicBezTo>
                  <a:pt x="1535373" y="961661"/>
                  <a:pt x="1965277" y="963936"/>
                  <a:pt x="1965277" y="963936"/>
                </a:cubicBezTo>
                <a:lnTo>
                  <a:pt x="1965277" y="963936"/>
                </a:lnTo>
                <a:lnTo>
                  <a:pt x="1965277" y="963936"/>
                </a:lnTo>
                <a:lnTo>
                  <a:pt x="1965277" y="963936"/>
                </a:lnTo>
              </a:path>
            </a:pathLst>
          </a:custGeom>
          <a:noFill/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文本框 25"/>
          <p:cNvSpPr txBox="1"/>
          <p:nvPr/>
        </p:nvSpPr>
        <p:spPr>
          <a:xfrm>
            <a:off x="9546848" y="1373089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400" b="0" dirty="0" smtClean="0"/>
              <a:t>UE2</a:t>
            </a:r>
            <a:endParaRPr lang="en-US" sz="1400" b="0" dirty="0"/>
          </a:p>
        </p:txBody>
      </p:sp>
      <p:sp>
        <p:nvSpPr>
          <p:cNvPr id="28" name="任意多边形 27"/>
          <p:cNvSpPr/>
          <p:nvPr/>
        </p:nvSpPr>
        <p:spPr>
          <a:xfrm>
            <a:off x="9902336" y="2507178"/>
            <a:ext cx="1965277" cy="770105"/>
          </a:xfrm>
          <a:custGeom>
            <a:avLst/>
            <a:gdLst>
              <a:gd name="connsiteX0" fmla="*/ 0 w 1965277"/>
              <a:gd name="connsiteY0" fmla="*/ 991232 h 991232"/>
              <a:gd name="connsiteX1" fmla="*/ 354842 w 1965277"/>
              <a:gd name="connsiteY1" fmla="*/ 786515 h 991232"/>
              <a:gd name="connsiteX2" fmla="*/ 532262 w 1965277"/>
              <a:gd name="connsiteY2" fmla="*/ 117775 h 991232"/>
              <a:gd name="connsiteX3" fmla="*/ 730155 w 1965277"/>
              <a:gd name="connsiteY3" fmla="*/ 22240 h 991232"/>
              <a:gd name="connsiteX4" fmla="*/ 866633 w 1965277"/>
              <a:gd name="connsiteY4" fmla="*/ 370258 h 991232"/>
              <a:gd name="connsiteX5" fmla="*/ 1023582 w 1965277"/>
              <a:gd name="connsiteY5" fmla="*/ 813811 h 991232"/>
              <a:gd name="connsiteX6" fmla="*/ 1378424 w 1965277"/>
              <a:gd name="connsiteY6" fmla="*/ 936640 h 991232"/>
              <a:gd name="connsiteX7" fmla="*/ 1965277 w 1965277"/>
              <a:gd name="connsiteY7" fmla="*/ 963936 h 991232"/>
              <a:gd name="connsiteX8" fmla="*/ 1965277 w 1965277"/>
              <a:gd name="connsiteY8" fmla="*/ 963936 h 991232"/>
              <a:gd name="connsiteX9" fmla="*/ 1965277 w 1965277"/>
              <a:gd name="connsiteY9" fmla="*/ 963936 h 991232"/>
              <a:gd name="connsiteX10" fmla="*/ 1965277 w 1965277"/>
              <a:gd name="connsiteY10" fmla="*/ 963936 h 991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65277" h="991232">
                <a:moveTo>
                  <a:pt x="0" y="991232"/>
                </a:moveTo>
                <a:cubicBezTo>
                  <a:pt x="133066" y="961661"/>
                  <a:pt x="266132" y="932091"/>
                  <a:pt x="354842" y="786515"/>
                </a:cubicBezTo>
                <a:cubicBezTo>
                  <a:pt x="443552" y="640939"/>
                  <a:pt x="469710" y="245154"/>
                  <a:pt x="532262" y="117775"/>
                </a:cubicBezTo>
                <a:cubicBezTo>
                  <a:pt x="594814" y="-9604"/>
                  <a:pt x="674426" y="-19841"/>
                  <a:pt x="730155" y="22240"/>
                </a:cubicBezTo>
                <a:cubicBezTo>
                  <a:pt x="785884" y="64321"/>
                  <a:pt x="817729" y="238330"/>
                  <a:pt x="866633" y="370258"/>
                </a:cubicBezTo>
                <a:cubicBezTo>
                  <a:pt x="915537" y="502186"/>
                  <a:pt x="938284" y="719414"/>
                  <a:pt x="1023582" y="813811"/>
                </a:cubicBezTo>
                <a:cubicBezTo>
                  <a:pt x="1108881" y="908208"/>
                  <a:pt x="1221475" y="911619"/>
                  <a:pt x="1378424" y="936640"/>
                </a:cubicBezTo>
                <a:cubicBezTo>
                  <a:pt x="1535373" y="961661"/>
                  <a:pt x="1965277" y="963936"/>
                  <a:pt x="1965277" y="963936"/>
                </a:cubicBezTo>
                <a:lnTo>
                  <a:pt x="1965277" y="963936"/>
                </a:lnTo>
                <a:lnTo>
                  <a:pt x="1965277" y="963936"/>
                </a:lnTo>
                <a:lnTo>
                  <a:pt x="1965277" y="963936"/>
                </a:lnTo>
              </a:path>
            </a:pathLst>
          </a:custGeom>
          <a:noFill/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文本框 28"/>
          <p:cNvSpPr txBox="1"/>
          <p:nvPr/>
        </p:nvSpPr>
        <p:spPr>
          <a:xfrm>
            <a:off x="9849228" y="2402391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400" b="0" dirty="0" smtClean="0">
                <a:solidFill>
                  <a:srgbClr val="0070C0"/>
                </a:solidFill>
              </a:rPr>
              <a:t>UE1</a:t>
            </a:r>
            <a:endParaRPr lang="en-US" sz="1400" b="0" dirty="0">
              <a:solidFill>
                <a:srgbClr val="0070C0"/>
              </a:solidFill>
            </a:endParaRPr>
          </a:p>
        </p:txBody>
      </p:sp>
      <p:sp>
        <p:nvSpPr>
          <p:cNvPr id="30" name="内容占位符 2"/>
          <p:cNvSpPr>
            <a:spLocks noGrp="1"/>
          </p:cNvSpPr>
          <p:nvPr>
            <p:ph idx="1"/>
          </p:nvPr>
        </p:nvSpPr>
        <p:spPr>
          <a:xfrm>
            <a:off x="450376" y="2013045"/>
            <a:ext cx="4150591" cy="4113123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0" dirty="0" smtClean="0">
                <a:latin typeface="Arial Unicode MS" pitchFamily="34" charset="-122"/>
              </a:rPr>
              <a:t>If the UE2 in cell center fails to access the network with NPRACH </a:t>
            </a:r>
            <a:r>
              <a:rPr lang="en-US" altLang="zh-CN" b="0" dirty="0" smtClean="0">
                <a:latin typeface="Arial Unicode MS" pitchFamily="34" charset="-122"/>
              </a:rPr>
              <a:t>level </a:t>
            </a:r>
            <a:r>
              <a:rPr lang="en-US" altLang="zh-CN" b="0" dirty="0" smtClean="0">
                <a:latin typeface="Arial Unicode MS" pitchFamily="34" charset="-122"/>
              </a:rPr>
              <a:t>0</a:t>
            </a:r>
            <a:r>
              <a:rPr lang="en-US" altLang="zh-CN" b="0" dirty="0" smtClean="0">
                <a:latin typeface="Arial Unicode MS" pitchFamily="34" charset="-122"/>
              </a:rPr>
              <a:t>, </a:t>
            </a:r>
            <a:r>
              <a:rPr lang="en-US" altLang="zh-CN" b="0" dirty="0" smtClean="0">
                <a:latin typeface="Arial Unicode MS" pitchFamily="34" charset="-122"/>
              </a:rPr>
              <a:t>UE2 changes to NPRACH level 1, and </a:t>
            </a:r>
            <a:r>
              <a:rPr lang="en-US" altLang="zh-CN" b="0" dirty="0" smtClean="0">
                <a:latin typeface="Arial Unicode MS" pitchFamily="34" charset="-122"/>
              </a:rPr>
              <a:t>transmits NPRACH with configured maximum power, which </a:t>
            </a:r>
            <a:r>
              <a:rPr lang="en-US" altLang="zh-CN" b="0" dirty="0" smtClean="0">
                <a:solidFill>
                  <a:srgbClr val="C00000"/>
                </a:solidFill>
                <a:latin typeface="Arial Unicode MS" pitchFamily="34" charset="-122"/>
              </a:rPr>
              <a:t>blocks </a:t>
            </a:r>
            <a:r>
              <a:rPr lang="en-US" altLang="zh-CN" b="0" dirty="0" smtClean="0">
                <a:solidFill>
                  <a:srgbClr val="C00000"/>
                </a:solidFill>
                <a:latin typeface="Arial Unicode MS" pitchFamily="34" charset="-122"/>
              </a:rPr>
              <a:t>other cell edge UEs.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713235" y="3696454"/>
            <a:ext cx="1350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400" b="0" dirty="0" smtClean="0"/>
              <a:t>UE1, cell </a:t>
            </a:r>
            <a:r>
              <a:rPr lang="en-US" altLang="zh-CN" sz="1400" b="0" dirty="0" smtClean="0"/>
              <a:t>edge</a:t>
            </a:r>
            <a:endParaRPr lang="en-US" sz="1400" b="0" dirty="0"/>
          </a:p>
        </p:txBody>
      </p:sp>
      <p:cxnSp>
        <p:nvCxnSpPr>
          <p:cNvPr id="32" name="直接箭头连接符 31"/>
          <p:cNvCxnSpPr/>
          <p:nvPr/>
        </p:nvCxnSpPr>
        <p:spPr bwMode="auto">
          <a:xfrm>
            <a:off x="6737918" y="6085954"/>
            <a:ext cx="2122227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直接箭头连接符 32"/>
          <p:cNvCxnSpPr/>
          <p:nvPr/>
        </p:nvCxnSpPr>
        <p:spPr bwMode="auto">
          <a:xfrm flipV="1">
            <a:off x="6737918" y="4449552"/>
            <a:ext cx="0" cy="1638546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4" name="文本框 33"/>
          <p:cNvSpPr txBox="1"/>
          <p:nvPr/>
        </p:nvSpPr>
        <p:spPr>
          <a:xfrm>
            <a:off x="6783064" y="4517133"/>
            <a:ext cx="944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400" b="0" dirty="0" smtClean="0"/>
              <a:t>NPRACH</a:t>
            </a:r>
          </a:p>
          <a:p>
            <a:pPr>
              <a:buNone/>
            </a:pPr>
            <a:r>
              <a:rPr lang="en-US" sz="1400" b="0" dirty="0" smtClean="0"/>
              <a:t>power</a:t>
            </a:r>
            <a:endParaRPr lang="en-US" sz="1400" b="0" dirty="0"/>
          </a:p>
        </p:txBody>
      </p:sp>
      <p:sp>
        <p:nvSpPr>
          <p:cNvPr id="35" name="矩形 34"/>
          <p:cNvSpPr/>
          <p:nvPr/>
        </p:nvSpPr>
        <p:spPr>
          <a:xfrm>
            <a:off x="6912591" y="5704764"/>
            <a:ext cx="129600" cy="381190"/>
          </a:xfrm>
          <a:prstGeom prst="rect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190509" y="5640633"/>
            <a:ext cx="129600" cy="443178"/>
          </a:xfrm>
          <a:prstGeom prst="rect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442063" y="5532809"/>
            <a:ext cx="129600" cy="555289"/>
          </a:xfrm>
          <a:prstGeom prst="rect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693620" y="5404513"/>
            <a:ext cx="129600" cy="679298"/>
          </a:xfrm>
          <a:prstGeom prst="rect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977856" y="4557376"/>
            <a:ext cx="129600" cy="1526435"/>
          </a:xfrm>
          <a:prstGeom prst="rect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840904" y="5265061"/>
            <a:ext cx="8114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400" b="0" dirty="0" smtClean="0"/>
              <a:t>-20dBm</a:t>
            </a:r>
            <a:endParaRPr lang="en-US" sz="1400" b="0" dirty="0"/>
          </a:p>
        </p:txBody>
      </p:sp>
      <p:cxnSp>
        <p:nvCxnSpPr>
          <p:cNvPr id="42" name="直接连接符 41"/>
          <p:cNvCxnSpPr>
            <a:endCxn id="38" idx="0"/>
          </p:cNvCxnSpPr>
          <p:nvPr/>
        </p:nvCxnSpPr>
        <p:spPr bwMode="auto">
          <a:xfrm>
            <a:off x="6737918" y="5404513"/>
            <a:ext cx="1020502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3" name="文本框 42"/>
          <p:cNvSpPr txBox="1"/>
          <p:nvPr/>
        </p:nvSpPr>
        <p:spPr>
          <a:xfrm>
            <a:off x="5816759" y="4467049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400" b="0" dirty="0" smtClean="0"/>
              <a:t>23dBm</a:t>
            </a:r>
            <a:endParaRPr lang="en-US" sz="1400" b="0" dirty="0"/>
          </a:p>
        </p:txBody>
      </p:sp>
      <p:cxnSp>
        <p:nvCxnSpPr>
          <p:cNvPr id="45" name="直接连接符 44"/>
          <p:cNvCxnSpPr>
            <a:stCxn id="39" idx="0"/>
          </p:cNvCxnSpPr>
          <p:nvPr/>
        </p:nvCxnSpPr>
        <p:spPr bwMode="auto">
          <a:xfrm flipH="1">
            <a:off x="6783064" y="4557376"/>
            <a:ext cx="1259592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6" name="文本框 45"/>
          <p:cNvSpPr txBox="1"/>
          <p:nvPr/>
        </p:nvSpPr>
        <p:spPr>
          <a:xfrm>
            <a:off x="8175135" y="4575590"/>
            <a:ext cx="19058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1400" b="0" dirty="0" smtClean="0"/>
              <a:t>A large power ramp when switching to coverage class1 </a:t>
            </a:r>
            <a:endParaRPr lang="en-US" sz="1400" b="0" dirty="0"/>
          </a:p>
        </p:txBody>
      </p:sp>
      <p:sp>
        <p:nvSpPr>
          <p:cNvPr id="48" name="下箭头 47"/>
          <p:cNvSpPr/>
          <p:nvPr/>
        </p:nvSpPr>
        <p:spPr>
          <a:xfrm>
            <a:off x="7190509" y="4004231"/>
            <a:ext cx="423265" cy="445321"/>
          </a:xfrm>
          <a:prstGeom prst="downArrow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377704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sz="1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It is impossible to prevent a center UE using </a:t>
            </a:r>
            <a:r>
              <a:rPr lang="en-US" altLang="zh-CN" dirty="0" smtClean="0"/>
              <a:t>NPRACH level 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96413" y="1600205"/>
            <a:ext cx="1073977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altLang="zh-CN" sz="2400" b="0" dirty="0" smtClean="0">
                <a:latin typeface="Calibri" pitchFamily="34" charset="0"/>
                <a:cs typeface="Calibri" pitchFamily="34" charset="0"/>
              </a:rPr>
              <a:t>If NPRACH </a:t>
            </a:r>
            <a:r>
              <a:rPr lang="en-US" altLang="zh-CN" sz="2400" b="0" dirty="0" smtClean="0">
                <a:latin typeface="Calibri" pitchFamily="34" charset="0"/>
                <a:cs typeface="Calibri" pitchFamily="34" charset="0"/>
              </a:rPr>
              <a:t>resource in level 0 </a:t>
            </a:r>
            <a:r>
              <a:rPr lang="en-US" altLang="zh-CN" sz="2400" b="0" dirty="0" smtClean="0">
                <a:latin typeface="Calibri" pitchFamily="34" charset="0"/>
                <a:cs typeface="Calibri" pitchFamily="34" charset="0"/>
              </a:rPr>
              <a:t>is limited, </a:t>
            </a:r>
            <a:r>
              <a:rPr lang="en-US" altLang="zh-CN" sz="2400" b="0" dirty="0" smtClean="0">
                <a:latin typeface="Calibri" pitchFamily="34" charset="0"/>
                <a:cs typeface="Calibri" pitchFamily="34" charset="0"/>
              </a:rPr>
              <a:t>NPRACH collisions mean some </a:t>
            </a:r>
            <a:r>
              <a:rPr lang="en-US" altLang="zh-CN" sz="2400" b="0" dirty="0" smtClean="0">
                <a:latin typeface="Calibri" pitchFamily="34" charset="0"/>
                <a:cs typeface="Calibri" pitchFamily="34" charset="0"/>
              </a:rPr>
              <a:t>cell </a:t>
            </a:r>
            <a:r>
              <a:rPr lang="en-US" altLang="zh-CN" sz="2400" b="0" dirty="0" smtClean="0">
                <a:latin typeface="Calibri" pitchFamily="34" charset="0"/>
                <a:cs typeface="Calibri" pitchFamily="34" charset="0"/>
              </a:rPr>
              <a:t>center </a:t>
            </a:r>
            <a:r>
              <a:rPr lang="en-US" altLang="zh-CN" sz="2400" b="0" dirty="0" smtClean="0">
                <a:latin typeface="Calibri" pitchFamily="34" charset="0"/>
                <a:cs typeface="Calibri" pitchFamily="34" charset="0"/>
              </a:rPr>
              <a:t>UEs </a:t>
            </a:r>
            <a:r>
              <a:rPr lang="en-US" altLang="zh-CN" sz="2400" b="0" dirty="0" smtClean="0">
                <a:latin typeface="Calibri" pitchFamily="34" charset="0"/>
                <a:cs typeface="Calibri" pitchFamily="34" charset="0"/>
              </a:rPr>
              <a:t>in level 0 </a:t>
            </a:r>
            <a:r>
              <a:rPr lang="en-US" altLang="zh-CN" sz="2400" b="0" dirty="0" smtClean="0">
                <a:latin typeface="Calibri" pitchFamily="34" charset="0"/>
                <a:cs typeface="Calibri" pitchFamily="34" charset="0"/>
              </a:rPr>
              <a:t>(close to eNB) </a:t>
            </a:r>
            <a:r>
              <a:rPr lang="en-US" altLang="zh-CN" sz="2400" b="0" dirty="0" smtClean="0">
                <a:latin typeface="Calibri" pitchFamily="34" charset="0"/>
                <a:cs typeface="Calibri" pitchFamily="34" charset="0"/>
              </a:rPr>
              <a:t>will eventually </a:t>
            </a:r>
            <a:r>
              <a:rPr lang="en-US" altLang="zh-CN" sz="2400" b="0" dirty="0" smtClean="0">
                <a:latin typeface="Calibri" pitchFamily="34" charset="0"/>
                <a:cs typeface="Calibri" pitchFamily="34" charset="0"/>
              </a:rPr>
              <a:t>transmit at maximum power on NPRACH resource </a:t>
            </a:r>
            <a:r>
              <a:rPr lang="en-US" altLang="zh-CN" sz="2400" b="0" dirty="0" smtClean="0">
                <a:latin typeface="Calibri" pitchFamily="34" charset="0"/>
                <a:cs typeface="Calibri" pitchFamily="34" charset="0"/>
              </a:rPr>
              <a:t>for level 1</a:t>
            </a:r>
            <a:endParaRPr lang="en-US" altLang="zh-CN" sz="2400" b="0" dirty="0" smtClean="0">
              <a:latin typeface="Calibri" pitchFamily="34" charset="0"/>
              <a:cs typeface="Calibri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altLang="zh-CN" sz="2400" b="0" dirty="0" smtClean="0">
                <a:latin typeface="Calibri" pitchFamily="34" charset="0"/>
                <a:cs typeface="Calibri" pitchFamily="34" charset="0"/>
              </a:rPr>
              <a:t>If there is strong DL interference, RAR may not be received by a coverage level 0 UE, which will eventually cause the UE to move into level 1, and transmit with maximu</a:t>
            </a:r>
            <a:r>
              <a:rPr lang="en-US" altLang="zh-CN" sz="2400" b="0" dirty="0" smtClean="0">
                <a:latin typeface="Calibri" pitchFamily="34" charset="0"/>
                <a:cs typeface="Calibri" pitchFamily="34" charset="0"/>
              </a:rPr>
              <a:t>m power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Either case will raise the interference level at eNB, due to the potentially large path loss differences between UEs</a:t>
            </a:r>
            <a:endParaRPr lang="en-US" altLang="zh-CN" sz="24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Suggested example </a:t>
            </a:r>
            <a:r>
              <a:rPr lang="en-US" altLang="zh-CN" dirty="0" smtClean="0"/>
              <a:t>solution to high interference after NPRACH level change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1053" y="1320801"/>
            <a:ext cx="10975974" cy="5103446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altLang="zh-CN" sz="2800" dirty="0" smtClean="0">
                <a:latin typeface="Calibri" pitchFamily="34" charset="0"/>
                <a:cs typeface="Calibri" pitchFamily="34" charset="0"/>
              </a:rPr>
              <a:t>SOLUTION: </a:t>
            </a:r>
            <a:r>
              <a:rPr lang="en-US" altLang="zh-CN" sz="2800" b="0" dirty="0" smtClean="0">
                <a:latin typeface="Calibri" pitchFamily="34" charset="0"/>
                <a:cs typeface="Calibri" pitchFamily="34" charset="0"/>
              </a:rPr>
              <a:t>eNB signals if it supports an updated RACH power control procedure to use the level 0 power control method in all NPRACH levels, i.e. based on path-loss with power ramping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UE can (optional) use the updated RACH power control if it has implemented it (optional)</a:t>
            </a:r>
            <a:endParaRPr lang="en-US" altLang="zh-CN" dirty="0" smtClean="0">
              <a:latin typeface="Calibri" pitchFamily="34" charset="0"/>
              <a:cs typeface="Calibri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zh-CN" b="0" dirty="0" smtClean="0">
                <a:latin typeface="Calibri" pitchFamily="34" charset="0"/>
                <a:cs typeface="Calibri" pitchFamily="34" charset="0"/>
              </a:rPr>
              <a:t>Backward </a:t>
            </a:r>
            <a:r>
              <a:rPr lang="en-US" altLang="zh-CN" b="0" dirty="0" smtClean="0">
                <a:latin typeface="Calibri" pitchFamily="34" charset="0"/>
                <a:cs typeface="Calibri" pitchFamily="34" charset="0"/>
              </a:rPr>
              <a:t>compatible </a:t>
            </a:r>
            <a:r>
              <a:rPr lang="en-US" altLang="zh-CN" b="0" dirty="0" smtClean="0">
                <a:latin typeface="Calibri" pitchFamily="34" charset="0"/>
                <a:cs typeface="Calibri" pitchFamily="34" charset="0"/>
              </a:rPr>
              <a:t>Rel-13 CRs</a:t>
            </a:r>
            <a:endParaRPr lang="en-US" altLang="zh-CN" b="0" dirty="0" smtClean="0">
              <a:latin typeface="Calibri" pitchFamily="34" charset="0"/>
              <a:cs typeface="Calibri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zh-CN" b="0" dirty="0" smtClean="0">
                <a:latin typeface="Calibri" pitchFamily="34" charset="0"/>
                <a:cs typeface="Calibri" pitchFamily="34" charset="0"/>
              </a:rPr>
              <a:t>Affected </a:t>
            </a:r>
            <a:r>
              <a:rPr lang="en-US" altLang="zh-CN" b="0" dirty="0" smtClean="0">
                <a:latin typeface="Calibri" pitchFamily="34" charset="0"/>
                <a:cs typeface="Calibri" pitchFamily="34" charset="0"/>
              </a:rPr>
              <a:t>specifications</a:t>
            </a:r>
            <a:endParaRPr lang="en-US" altLang="zh-CN" b="0" dirty="0" smtClean="0">
              <a:latin typeface="Calibri" pitchFamily="34" charset="0"/>
              <a:cs typeface="Calibri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CN" sz="2200" dirty="0" smtClean="0">
                <a:latin typeface="Calibri" pitchFamily="34" charset="0"/>
                <a:cs typeface="Calibri" pitchFamily="34" charset="0"/>
              </a:rPr>
              <a:t>36.213: NPRACH power control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CN" sz="2200" dirty="0" smtClean="0">
                <a:latin typeface="Calibri" pitchFamily="34" charset="0"/>
                <a:cs typeface="Calibri" pitchFamily="34" charset="0"/>
              </a:rPr>
              <a:t>36.321: NB-IoT RACH power ramping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CN" sz="2200" dirty="0" smtClean="0">
                <a:latin typeface="Calibri" pitchFamily="34" charset="0"/>
                <a:cs typeface="Calibri" pitchFamily="34" charset="0"/>
              </a:rPr>
              <a:t>36.331: Signaling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altLang="zh-CN" sz="2800" dirty="0" smtClean="0">
                <a:latin typeface="Calibri" pitchFamily="34" charset="0"/>
                <a:cs typeface="Calibri" pitchFamily="34" charset="0"/>
              </a:rPr>
              <a:t>PROPOSAL 1: RAN1 agrees to select the exact solution and prepare CRs for RAN#76 by email discussion, and to request the same in RAN2</a:t>
            </a:r>
            <a:endParaRPr lang="en-US" altLang="zh-CN" sz="280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2563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12195175" cy="6858000"/>
          </a:xfrm>
          <a:prstGeom prst="rect">
            <a:avLst/>
          </a:prstGeom>
          <a:solidFill>
            <a:srgbClr val="99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4459884" y="2132013"/>
            <a:ext cx="2699997" cy="69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9" tIns="39153" rIns="78309" bIns="39153">
            <a:spAutoFit/>
          </a:bodyPr>
          <a:lstStyle/>
          <a:p>
            <a:pPr defTabSz="784225" eaLnBrk="0" hangingPunct="0">
              <a:buNone/>
            </a:pPr>
            <a:r>
              <a:rPr lang="en-US" altLang="zh-CN" sz="4000" b="0" dirty="0">
                <a:solidFill>
                  <a:schemeClr val="bg1"/>
                </a:solidFill>
                <a:latin typeface="FrutigerNext LT Medium" pitchFamily="34" charset="0"/>
                <a:ea typeface="ＭＳ Ｐゴシック" pitchFamily="34" charset="-128"/>
              </a:rPr>
              <a:t>Thank You</a:t>
            </a:r>
            <a:endParaRPr lang="en-US" altLang="zh-CN" sz="4000" b="0" dirty="0">
              <a:latin typeface="FrutigerNext LT Medium" pitchFamily="34" charset="0"/>
              <a:ea typeface="ＭＳ Ｐゴシック" pitchFamily="34" charset="-128"/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4615535" y="3330576"/>
            <a:ext cx="2410239" cy="402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9" tIns="39153" rIns="78309" bIns="39153">
            <a:spAutoFit/>
          </a:bodyPr>
          <a:lstStyle/>
          <a:p>
            <a:pPr defTabSz="784225" eaLnBrk="0" hangingPunct="0">
              <a:buNone/>
            </a:pPr>
            <a:r>
              <a:rPr lang="en-US" altLang="zh-CN" sz="2100" b="0" dirty="0">
                <a:solidFill>
                  <a:schemeClr val="bg1"/>
                </a:solidFill>
                <a:latin typeface="FrutigerNext LT Regular" pitchFamily="34" charset="0"/>
                <a:ea typeface="ＭＳ Ｐゴシック" pitchFamily="34" charset="-128"/>
              </a:rPr>
              <a:t>www.huawei.com</a:t>
            </a:r>
            <a:endParaRPr lang="en-US" altLang="zh-CN" sz="4000" b="0" dirty="0">
              <a:latin typeface="FrutigerNext LT Regular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NO various slides (2) template">
  <a:themeElements>
    <a:clrScheme name="1_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1_default">
      <a:majorFont>
        <a:latin typeface="FrutigerNext LT Medium"/>
        <a:ea typeface="宋体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1"/>
        </a:gradFill>
        <a:ln w="25400" cap="flat" cmpd="sng" algn="ctr">
          <a:noFill/>
          <a:prstDash val="solid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>
            <a:ln>
              <a:noFill/>
            </a:ln>
            <a:solidFill>
              <a:prstClr val="white"/>
            </a:solidFill>
            <a:effectLst/>
            <a:uLnTx/>
            <a:uFillTx/>
            <a:latin typeface="Calibri"/>
            <a:ea typeface="+mn-ea"/>
            <a:cs typeface="+mn-cs"/>
          </a:defRPr>
        </a:defPPr>
      </a:lstStyle>
    </a:spDef>
    <a:ln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1_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2_自定义设计方案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6600"/>
        </a:solidFill>
        <a:ln w="9525">
          <a:solidFill>
            <a:schemeClr val="tx1"/>
          </a:solidFill>
          <a:round/>
          <a:headEnd/>
          <a:tailEnd/>
        </a:ln>
      </a:spPr>
      <a:bodyPr/>
      <a:lstStyle>
        <a:defPPr marL="165100" indent="-165100" defTabSz="784225">
          <a:lnSpc>
            <a:spcPct val="105000"/>
          </a:lnSpc>
          <a:spcBef>
            <a:spcPct val="20000"/>
          </a:spcBef>
          <a:buClr>
            <a:srgbClr val="333399"/>
          </a:buClr>
          <a:buSzPct val="50000"/>
          <a:buFont typeface="Wingdings" pitchFamily="2" charset="2"/>
          <a:buChar char="l"/>
          <a:defRPr sz="2400" b="1" dirty="0" smtClean="0">
            <a:solidFill>
              <a:schemeClr val="bg1"/>
            </a:solidFill>
            <a:latin typeface="华文楷体" pitchFamily="2" charset="-122"/>
            <a:ea typeface="华文楷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t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default">
  <a:themeElements>
    <a:clrScheme name="default 6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CCCCFF"/>
      </a:accent1>
      <a:accent2>
        <a:srgbClr val="99CCFF"/>
      </a:accent2>
      <a:accent3>
        <a:srgbClr val="FFFFFF"/>
      </a:accent3>
      <a:accent4>
        <a:srgbClr val="000000"/>
      </a:accent4>
      <a:accent5>
        <a:srgbClr val="E2E2FF"/>
      </a:accent5>
      <a:accent6>
        <a:srgbClr val="8AB9E7"/>
      </a:accent6>
      <a:hlink>
        <a:srgbClr val="006699"/>
      </a:hlink>
      <a:folHlink>
        <a:srgbClr val="990000"/>
      </a:folHlink>
    </a:clrScheme>
    <a:fontScheme name="default">
      <a:majorFont>
        <a:latin typeface="FrutigerNext LT Medium"/>
        <a:ea typeface="黑体"/>
        <a:cs typeface=""/>
      </a:majorFont>
      <a:minorFont>
        <a:latin typeface="FrutigerNext LT Regular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16比9PPT模板</Template>
  <TotalTime>100499</TotalTime>
  <Words>357</Words>
  <Application>Microsoft Office PowerPoint</Application>
  <PresentationFormat>Custom</PresentationFormat>
  <Paragraphs>44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24" baseType="lpstr">
      <vt:lpstr>Arial Unicode MS</vt:lpstr>
      <vt:lpstr>ＭＳ Ｐゴシック</vt:lpstr>
      <vt:lpstr>ＭＳ Ｐゴシック</vt:lpstr>
      <vt:lpstr>黑体</vt:lpstr>
      <vt:lpstr>黑体</vt:lpstr>
      <vt:lpstr>宋体</vt:lpstr>
      <vt:lpstr>Arial</vt:lpstr>
      <vt:lpstr>Calibri</vt:lpstr>
      <vt:lpstr>Courier New</vt:lpstr>
      <vt:lpstr>FrutigerNext LT Bold</vt:lpstr>
      <vt:lpstr>FrutigerNext LT Light</vt:lpstr>
      <vt:lpstr>FrutigerNext LT Medium</vt:lpstr>
      <vt:lpstr>FrutigerNext LT Regular</vt:lpstr>
      <vt:lpstr>华文细黑</vt:lpstr>
      <vt:lpstr>Wingdings</vt:lpstr>
      <vt:lpstr>MNO various slides (2) template</vt:lpstr>
      <vt:lpstr>2_自定义设计方案</vt:lpstr>
      <vt:lpstr>default</vt:lpstr>
      <vt:lpstr>On uplink power control for Rel-13 NB-IoT</vt:lpstr>
      <vt:lpstr>R13 uplink power control</vt:lpstr>
      <vt:lpstr>Problems of R13 uplink power control</vt:lpstr>
      <vt:lpstr>It is impossible to prevent a center UE using NPRACH level 1</vt:lpstr>
      <vt:lpstr>Suggested example solution to high interference after NPRACH level change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subject>LTE on unlicensed spectrum</dc:subject>
  <dc:creator>Ma Sha;Shan Na</dc:creator>
  <cp:lastModifiedBy>Matthew Webb</cp:lastModifiedBy>
  <cp:revision>3388</cp:revision>
  <dcterms:created xsi:type="dcterms:W3CDTF">2009-12-22T06:27:04Z</dcterms:created>
  <dcterms:modified xsi:type="dcterms:W3CDTF">2017-05-17T13:16:09Z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1818015</vt:lpwstr>
  </property>
  <property fmtid="{D5CDD505-2E9C-101B-9397-08002B2CF9AE}" pid="3" name="NXPowerLiteVersion">
    <vt:lpwstr>D4.1.4</vt:lpwstr>
  </property>
  <property fmtid="{D5CDD505-2E9C-101B-9397-08002B2CF9AE}" pid="4" name="_ms_pID_725343">
    <vt:lpwstr>(8)YcRymlXGkfcBWvfHLQV5+xQ4f8tAk7gk78KkjFVo/fxnf12o63q4qfhocvJSeiHNv3ZB9iFW_x000d_ yAYTg64rymyvALS5zu5WTPT6MaJ4KJm6AtBQXH6JFRrVbuZuny4NDOYLKeOm04si9Gl2txvg_x000d_ gdIIKKBpcjydmZS0g66YTecy1z7cS678VR/1j5+RmZFzFolnAr8RK5/XuhiVL7n9IKewOxP/_x000d_ XmnW6L/GI84/vnIBzn</vt:lpwstr>
  </property>
  <property fmtid="{D5CDD505-2E9C-101B-9397-08002B2CF9AE}" pid="5" name="_ms_pID_7253431">
    <vt:lpwstr>mhJrPBZ5v06x9/Zla3x9zCuiKtR+MjHuBkpQgi0AgS83h4Dy0SDNgH_x000d_ 1KD6Pfg1TOgTiudbFHPdb+wC1GZALDGFx3A86LBXkkVrwg6U5GRgE/T1jp8E/jtKiO4S/Uc4_x000d_ i5l+FmXgOgqQ52kiNqquhe4itQ3cNXIjlD3incsamuRrXOW8EJ3Qmc1Ta4x1tOE56Hp67jkV_x000d_ iDrCLerEIlA1X8vjmxnPVvaenQG1ZfMfxQM2</vt:lpwstr>
  </property>
  <property fmtid="{D5CDD505-2E9C-101B-9397-08002B2CF9AE}" pid="6" name="_ms_pID_7253432">
    <vt:lpwstr>Ph1j7jyWPWaNRac5nH2bRBTzHSI0BFHLkAMr_x000d_ HprcPR5+s0tgguBp/SUfukikvLISyh8GWv4qprPdq2JxN/fVOWq1Zo64imWj0bZM9Rl202+X_x000d_ x8nU0glRvb7+7C5v6yl+lCOviI5zWih1b7Vlx2sNHw+8Ng7DkAlJbBTz5bCLceiwu6uerCx8_x000d_ T6zs5fi0vv7nZsmNF1nuFz+t+DaM38uGdFQL8RqOetyaXUbYeCWbvd</vt:lpwstr>
  </property>
  <property fmtid="{D5CDD505-2E9C-101B-9397-08002B2CF9AE}" pid="7" name="_ms_pID_7253433">
    <vt:lpwstr>TYIH+MDXuadoRfctAs_x000d_ 7ynKzxFio6QgpreVAm2IbT8H5xCNaGobyHMekDBPcY3al8XbKmUyDXtxvvSQLL5vmoGBUp1Q_x000d_ k6c5gPIH8JeL0ADIqU5gqm5m9lkWz8dqSjuKkw7pHVRXkMkvsvlGokFgdCOglHmIDWUkSPZA_x000d_ 8jAn0Qryfy2onFpKEA9xR2I1rpEGJYcIsU6Q50b5YVlnClf0MX5TLsvqKYGjkveA9QWUEIfQ</vt:lpwstr>
  </property>
  <property fmtid="{D5CDD505-2E9C-101B-9397-08002B2CF9AE}" pid="8" name="_ms_pID_7253434">
    <vt:lpwstr>_x000d_ FVmXAXG0hpgiJ4YTDPLKdDPRNbrKOh56uZb3ul+Vy6loOwEOflcdahXCj3IiMX1W0qrZx4Pi_x000d_ Jcj/hbCw+3CXKrBGsTSwBlH1ouna1bhFyKe5ouDUdjZ5fHWV+k2jlo/NsZWDHWRU92zAPv6u_x000d_ Q0r7oZOp6iiT2aQaAdYtYz6g5cQ9fQAWlbqDyVaSph2Op0FVdSIN7TVl2gQ82Ii3y4a2rhGl_x000d_ j6KMCAD2lO+KB8nW</vt:lpwstr>
  </property>
  <property fmtid="{D5CDD505-2E9C-101B-9397-08002B2CF9AE}" pid="9" name="_ms_pID_7253435">
    <vt:lpwstr>x9ALszlTisDh0HkPT68yLmMdzdBDn+ht3PmxxirzwpoqKnzfXb215cgO_x000d_ pWX3Jv0lx01rKB1pnkg4fRZSNl5tqOlE/fcWhtnmUoqzLEto6CnIoTgYJO8nzVBdNsCl3RDL_x000d_ KRPMF+GJgrKIy3PMZNJJCcZ4Xjtsyx5sLPpDIg8PnyP5wOyk6gFbbYtAWSW/khDch2Stvya0_x000d_ 0wDAVGB0q+GwhFZHGp4Mz74vZqgxPaJi3Y</vt:lpwstr>
  </property>
  <property fmtid="{D5CDD505-2E9C-101B-9397-08002B2CF9AE}" pid="10" name="_ms_pID_725343_00">
    <vt:lpwstr>_ms_pID_725343</vt:lpwstr>
  </property>
  <property fmtid="{D5CDD505-2E9C-101B-9397-08002B2CF9AE}" pid="11" name="_ms_pID_7253431_00">
    <vt:lpwstr>_ms_pID_7253431</vt:lpwstr>
  </property>
  <property fmtid="{D5CDD505-2E9C-101B-9397-08002B2CF9AE}" pid="12" name="_ms_pID_7253432_00">
    <vt:lpwstr>_ms_pID_7253432</vt:lpwstr>
  </property>
  <property fmtid="{D5CDD505-2E9C-101B-9397-08002B2CF9AE}" pid="13" name="_ms_pID_7253433_00">
    <vt:lpwstr>_ms_pID_7253433</vt:lpwstr>
  </property>
  <property fmtid="{D5CDD505-2E9C-101B-9397-08002B2CF9AE}" pid="14" name="_ms_pID_7253434_00">
    <vt:lpwstr>_ms_pID_7253434</vt:lpwstr>
  </property>
  <property fmtid="{D5CDD505-2E9C-101B-9397-08002B2CF9AE}" pid="15" name="_ms_pID_7253435_00">
    <vt:lpwstr>_ms_pID_7253435</vt:lpwstr>
  </property>
  <property fmtid="{D5CDD505-2E9C-101B-9397-08002B2CF9AE}" pid="16" name="_ms_pID_7253436">
    <vt:lpwstr>ASVrBaZY2MIYqHkCfpGPyDu8vAKMDQ+rO5zKbE_x000d_ cMhaIlh0cXMe8/d29/V89s5BCtMEjzR5YeMnGlFKS7LHlsLXOz0WKYFCuzov9jvXM4Suzrjs_x000d_ hjVTtzzasNXwDFczOyLjILStQ2JAZ6J0xdCJ7BgpGAqE9nAFLJQsKXf7Ox6GqtKjZQqn1zKJ_x000d_ Fj9AMEU7ozr6psbW+oKStmMCkuYkPq8FGdA7K3Chj39YLRHLfeXW</vt:lpwstr>
  </property>
  <property fmtid="{D5CDD505-2E9C-101B-9397-08002B2CF9AE}" pid="17" name="_ms_pID_7253436_00">
    <vt:lpwstr>_ms_pID_7253436</vt:lpwstr>
  </property>
  <property fmtid="{D5CDD505-2E9C-101B-9397-08002B2CF9AE}" pid="18" name="_ms_pID_7253437">
    <vt:lpwstr>amjU22gfWvuK2l27RVs5_x000d_ ZvQ9j6fRu68tL6oFn7AhgHj46YVcn4ROGBF0ksezZd4OqWP+imYbF4Btgbe2nnt7nyzCe1cS_x000d_ mBlFZfQ2hhalamthrFwM2WMPx9HKzPoeIqgW6/E0h+cZMXkTXJXz+y8V1JPISzSNtQbXKP8t_x000d_ ltQHpEBr9SmIA9TpnMWa835nDqNHWIS+lSM=</vt:lpwstr>
  </property>
  <property fmtid="{D5CDD505-2E9C-101B-9397-08002B2CF9AE}" pid="19" name="_new_ms_pID_72543">
    <vt:lpwstr>(3)6FAvQ8nbHhTXKfXiZCnYbQePEpP04lhRzCwXANztaByhx6swdm+gG/k96LnAEQnhmBJfOyUv
Dsg+1cm7wNeNDq2tN/uv9Fi4l437SYSwjqwV/0cqfvhR4Uf7tWSzgnlv/7CWCCR9wgKenQV3
1pAHucwuN/EpjoDyh2EKDM52y+fMBtzrbdLnO/7QMyHYsP4KRDh64HU73dDRbVVRRtk9NLUG
5Qw2rsntG0Sh5uaNnI</vt:lpwstr>
  </property>
  <property fmtid="{D5CDD505-2E9C-101B-9397-08002B2CF9AE}" pid="20" name="_new_ms_pID_725431">
    <vt:lpwstr>xvFSYFgIgVQBx/kYG0CrjRjKSkiyEZt2H2oHeAHaJGRGNZ1gwyGNUv
cirluFhavqnOD9x5sHC8ADvhcS+QzAxk6BFZwr80VYqH3SGZcPvUwlzuWi+Yty/AgX7V4+Rg
nK6ndubC8tAjdklmkX5Sm0K9Xr5XsEwgf3yvcUoxYRHlDS8BR5pdh7sQpN5/v66QCJaKwJ5v
9y/JEE5tza3IEAdiE80k43IsPv+AjMTBc72Z</vt:lpwstr>
  </property>
  <property fmtid="{D5CDD505-2E9C-101B-9397-08002B2CF9AE}" pid="21" name="_new_ms_pID_725432">
    <vt:lpwstr>o5gROxq0Km/P/Hbv5+JEXyPm9h1ync19UGgp
4qMZpyKQ5RokpsG6JBgYFvT7VceApSlwHYnh7/ANajogE3d/2PalQ6U6Ntx4qxk209t838If
6YdwyDI46Mhmc7yPxQ6bxODsuos0uErpwGZF637FmDguet9TIOBt3Q0WB9rrb5iDcKRxoTUs
5QADbpa5kvWbsCPSz/puInSLYH9MOjGvTSw=</vt:lpwstr>
  </property>
  <property fmtid="{D5CDD505-2E9C-101B-9397-08002B2CF9AE}" pid="22" name="_new_ms_pID_725433">
    <vt:lpwstr>tZ44UY6rgrxObJ8fg8_x000d_
h42yhA==</vt:lpwstr>
  </property>
  <property fmtid="{D5CDD505-2E9C-101B-9397-08002B2CF9AE}" pid="23" name="_2015_ms_pID_725343">
    <vt:lpwstr>(3)vJNUo+niCLp0uh8o+T4drQYc7eSR6s9jy/9ztRwinrudauqSLYUwxTT7L4mze+tZXhcZdEyP
mGFJUYe1AKxa3HaMQ3MSg6dSANRooh0NVbNyGGfSZkPbZ9JRVuT3XUb42e4QsWg0xx5icv7f
CcJZrZlOSg7YAYiBYK5FyouuBi/rAGuuaM9i5K433ZHSSOdXj28i0q8dHKZm4p465KO8dEYM
uMlLrUqhqlgftsunKW</vt:lpwstr>
  </property>
  <property fmtid="{D5CDD505-2E9C-101B-9397-08002B2CF9AE}" pid="24" name="_2015_ms_pID_7253431">
    <vt:lpwstr>dlch6LamBYfyUdGTaIm82/fM1bFRLyWqd7wr4W1VSJeJAbsS0Pu4D5
HbciVAOSVlFmEiN9lkqZp2zsLMMjwqeS5RukKimPEf1PLIIUKJtonuveEgD1dmchd6sRw4/b
vO0JXXnwcVONuVwpVjhgAgmSBFZrijWS0dDF8Ki4wjCSXlROFheVFcMrWOIdFh1S7rosU+e7
9QixbSbVPxF+YrfVThMCS+2rOf+5E8Wktdyy</vt:lpwstr>
  </property>
  <property fmtid="{D5CDD505-2E9C-101B-9397-08002B2CF9AE}" pid="25" name="_2015_ms_pID_7253432">
    <vt:lpwstr>7dQPScZ2XfgvlnJyP6+o7VtNMIHEyAunkuWu
6VBZ7SsRRISIYbphYMzQvN/EXHqhkA==</vt:lpwstr>
  </property>
  <property fmtid="{D5CDD505-2E9C-101B-9397-08002B2CF9AE}" pid="26" name="_readonly">
    <vt:lpwstr/>
  </property>
  <property fmtid="{D5CDD505-2E9C-101B-9397-08002B2CF9AE}" pid="27" name="_change">
    <vt:lpwstr/>
  </property>
  <property fmtid="{D5CDD505-2E9C-101B-9397-08002B2CF9AE}" pid="28" name="_full-control">
    <vt:lpwstr/>
  </property>
  <property fmtid="{D5CDD505-2E9C-101B-9397-08002B2CF9AE}" pid="29" name="sflag">
    <vt:lpwstr>1495020991</vt:lpwstr>
  </property>
</Properties>
</file>