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60" r:id="rId3"/>
    <p:sldId id="262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12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BC5310-300B-4A6D-84F0-7EA50821BE8E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E2D8D4-6731-4471-A81E-2AB34E508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281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046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664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575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602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862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384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720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939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185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574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180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D69A7-FC20-46F3-91B7-D08C2E02DD73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281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ko-KR" dirty="0" smtClean="0"/>
              <a:t>WF on SRS sequence generation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3962400"/>
            <a:ext cx="7978476" cy="1676400"/>
          </a:xfrm>
        </p:spPr>
        <p:txBody>
          <a:bodyPr>
            <a:normAutofit/>
          </a:bodyPr>
          <a:lstStyle/>
          <a:p>
            <a:r>
              <a:rPr lang="en-US" sz="2800" dirty="0" smtClean="0">
                <a:solidFill>
                  <a:schemeClr val="tx1"/>
                </a:solidFill>
              </a:rPr>
              <a:t>Mitsubishi Electric, [</a:t>
            </a:r>
            <a:r>
              <a:rPr lang="en-US" altLang="ja-JP" sz="2800" dirty="0">
                <a:solidFill>
                  <a:schemeClr val="tx1"/>
                </a:solidFill>
              </a:rPr>
              <a:t>Ericsson</a:t>
            </a:r>
            <a:r>
              <a:rPr lang="en-US" sz="2800" dirty="0" smtClean="0">
                <a:solidFill>
                  <a:schemeClr val="tx1"/>
                </a:solidFill>
              </a:rPr>
              <a:t>], Huawei, </a:t>
            </a:r>
            <a:r>
              <a:rPr lang="en-US" sz="2800" dirty="0" err="1" smtClean="0">
                <a:solidFill>
                  <a:schemeClr val="tx1"/>
                </a:solidFill>
              </a:rPr>
              <a:t>HiSilicon</a:t>
            </a:r>
            <a:r>
              <a:rPr lang="en-US" sz="2800" dirty="0" smtClean="0">
                <a:solidFill>
                  <a:schemeClr val="tx1"/>
                </a:solidFill>
              </a:rPr>
              <a:t>, Nokia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4717061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en-US" altLang="zh-CN" sz="2000" dirty="0"/>
              <a:t>3GPP TSG RAN WG1 Meeting #</a:t>
            </a:r>
            <a:r>
              <a:rPr kumimoji="1" lang="en-US" altLang="zh-CN" sz="2000" dirty="0" smtClean="0"/>
              <a:t>89</a:t>
            </a:r>
            <a:endParaRPr kumimoji="1" lang="zh-CN" altLang="zh-CN" sz="2000" dirty="0"/>
          </a:p>
          <a:p>
            <a:r>
              <a:rPr lang="en-US" sz="2000" dirty="0" smtClean="0"/>
              <a:t>Hangzhou</a:t>
            </a:r>
            <a:r>
              <a:rPr lang="en-US" sz="2000" dirty="0"/>
              <a:t>, P.R. China 15th – 19th May 2017</a:t>
            </a:r>
          </a:p>
          <a:p>
            <a:r>
              <a:rPr kumimoji="1" lang="en-US" altLang="ja-JP" sz="2000" dirty="0" smtClean="0"/>
              <a:t>Agenda </a:t>
            </a:r>
            <a:r>
              <a:rPr kumimoji="1" lang="en-US" altLang="ja-JP" sz="2000" dirty="0"/>
              <a:t>item: </a:t>
            </a:r>
            <a:r>
              <a:rPr lang="en-GB" altLang="ko-KR" sz="2000" dirty="0" smtClean="0"/>
              <a:t>7.1.2.4.4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162800" y="396240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dirty="0" smtClean="0">
                <a:ea typeface="Gulim" pitchFamily="34" charset="-127"/>
              </a:rPr>
              <a:t>R1-</a:t>
            </a:r>
            <a:r>
              <a:rPr lang="en-US" altLang="ja-JP" sz="2400" dirty="0"/>
              <a:t>1709638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977866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sz="3600" dirty="0" smtClean="0"/>
              <a:t>Background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62000"/>
            <a:ext cx="8763000" cy="5715000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r>
              <a:rPr lang="en-US" altLang="ko-KR" sz="2800" dirty="0" smtClean="0"/>
              <a:t>Agreement related to SRS sequence generation </a:t>
            </a:r>
            <a:r>
              <a:rPr lang="en-US" altLang="ko-KR" sz="2800" dirty="0"/>
              <a:t>in </a:t>
            </a:r>
            <a:r>
              <a:rPr lang="en-US" altLang="ko-KR" sz="2800" dirty="0" smtClean="0"/>
              <a:t>RAN1#88bis</a:t>
            </a:r>
            <a:endParaRPr lang="en-US" altLang="ko-KR" sz="2800" dirty="0"/>
          </a:p>
          <a:p>
            <a:pPr lvl="0"/>
            <a:r>
              <a:rPr lang="en-US" altLang="ja-JP" sz="2800" dirty="0"/>
              <a:t>Support configurable SRS sequence ID by UE specific configuration if SRS sequence ID is supported</a:t>
            </a:r>
            <a:endParaRPr lang="ja-JP" altLang="ja-JP" sz="2800" dirty="0"/>
          </a:p>
          <a:p>
            <a:pPr lvl="1"/>
            <a:r>
              <a:rPr lang="en-US" altLang="ja-JP" dirty="0"/>
              <a:t>Configuration examples: </a:t>
            </a:r>
            <a:endParaRPr lang="ja-JP" altLang="ja-JP" dirty="0"/>
          </a:p>
          <a:p>
            <a:pPr lvl="2"/>
            <a:r>
              <a:rPr lang="en-US" altLang="ja-JP" sz="2800" dirty="0"/>
              <a:t>higher layer </a:t>
            </a:r>
            <a:endParaRPr lang="ja-JP" altLang="ja-JP" sz="2800" dirty="0"/>
          </a:p>
          <a:p>
            <a:r>
              <a:rPr lang="en-GB" altLang="ja-JP" sz="2800" dirty="0"/>
              <a:t>high layer + L1 signalling, If hierarchical indication of SRS sequence ID is supported, (example: base sequence ID and/or phase rotation ID</a:t>
            </a:r>
            <a:r>
              <a:rPr lang="en-GB" altLang="ja-JP" sz="2800" dirty="0" smtClean="0"/>
              <a:t>)</a:t>
            </a:r>
          </a:p>
          <a:p>
            <a:pPr marL="0" indent="0">
              <a:buNone/>
            </a:pPr>
            <a:r>
              <a:rPr lang="en-GB" altLang="ko-KR" sz="2800" dirty="0" smtClean="0"/>
              <a:t>Agreement related to SRS sequence in RAN1#89</a:t>
            </a:r>
            <a:endParaRPr lang="en-GB" altLang="ko-KR" sz="2800" dirty="0"/>
          </a:p>
          <a:p>
            <a:pPr lvl="0"/>
            <a:r>
              <a:rPr lang="en-GB" altLang="ja-JP" sz="2800" dirty="0" smtClean="0"/>
              <a:t>ZC </a:t>
            </a:r>
            <a:r>
              <a:rPr lang="en-GB" altLang="ja-JP" sz="2800" dirty="0"/>
              <a:t>based sequences shall be used for NR SRS sequence design</a:t>
            </a:r>
            <a:endParaRPr lang="ja-JP" altLang="ja-JP" sz="2800" dirty="0"/>
          </a:p>
          <a:p>
            <a:endParaRPr lang="ko-KR" altLang="ko-KR" sz="2800" dirty="0"/>
          </a:p>
        </p:txBody>
      </p:sp>
    </p:spTree>
    <p:extLst>
      <p:ext uri="{BB962C8B-B14F-4D97-AF65-F5344CB8AC3E}">
        <p14:creationId xmlns:p14="http://schemas.microsoft.com/office/powerpoint/2010/main" val="42473385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 smtClean="0"/>
              <a:t>Objective of this WF: Agree on the following for ZC sequence generation</a:t>
            </a:r>
          </a:p>
          <a:p>
            <a:pPr lvl="1"/>
            <a:r>
              <a:rPr kumimoji="1" lang="en-US" altLang="ja-JP" dirty="0" smtClean="0"/>
              <a:t>how root number for ZC is determined</a:t>
            </a:r>
          </a:p>
          <a:p>
            <a:pPr lvl="1"/>
            <a:r>
              <a:rPr kumimoji="1" lang="en-US" altLang="ja-JP" dirty="0" smtClean="0"/>
              <a:t>Whether to support Sequence ID or not</a:t>
            </a:r>
          </a:p>
          <a:p>
            <a:pPr lvl="1"/>
            <a:r>
              <a:rPr kumimoji="1" lang="en-US" altLang="ja-JP" dirty="0" smtClean="0"/>
              <a:t>Configuration of sequence ID</a:t>
            </a:r>
            <a:endParaRPr kumimoji="1" lang="ja-JP" alt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57200" y="76200"/>
            <a:ext cx="8229600" cy="609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smtClean="0"/>
              <a:t>Background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9900155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143000"/>
            <a:ext cx="8915400" cy="5257800"/>
          </a:xfrm>
        </p:spPr>
        <p:txBody>
          <a:bodyPr>
            <a:no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GB" altLang="ja-JP" sz="2000" dirty="0" smtClean="0">
                <a:ea typeface="Arial Unicode MS" panose="020B0604020202020204" pitchFamily="50" charset="-128"/>
                <a:cs typeface="Arial Unicode MS" panose="020B0604020202020204" pitchFamily="50" charset="-128"/>
              </a:rPr>
              <a:t>Support SRS sequence ID to generate SRS sequences where SRS sequence ID is </a:t>
            </a:r>
            <a:r>
              <a:rPr lang="en-US" altLang="ja-JP" sz="2000" dirty="0"/>
              <a:t>UE specifically </a:t>
            </a:r>
            <a:r>
              <a:rPr lang="en-GB" altLang="ja-JP" sz="2000" dirty="0" smtClean="0">
                <a:ea typeface="Arial Unicode MS" panose="020B0604020202020204" pitchFamily="50" charset="-128"/>
                <a:cs typeface="Arial Unicode MS" panose="020B0604020202020204" pitchFamily="50" charset="-128"/>
              </a:rPr>
              <a:t>configured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ja-JP" sz="2000" dirty="0" smtClean="0">
                <a:ea typeface="Arial Unicode MS" panose="020B0604020202020204" pitchFamily="50" charset="-128"/>
                <a:cs typeface="Arial Unicode MS" panose="020B0604020202020204" pitchFamily="50" charset="-128"/>
              </a:rPr>
              <a:t>R</a:t>
            </a:r>
            <a:r>
              <a:rPr lang="en-GB" altLang="ja-JP" sz="2000" dirty="0" err="1" smtClean="0">
                <a:ea typeface="Arial Unicode MS" panose="020B0604020202020204" pitchFamily="50" charset="-128"/>
                <a:cs typeface="Arial Unicode MS" panose="020B0604020202020204" pitchFamily="50" charset="-128"/>
              </a:rPr>
              <a:t>oot</a:t>
            </a:r>
            <a:r>
              <a:rPr lang="en-GB" altLang="ja-JP" sz="2000" dirty="0" smtClean="0">
                <a:ea typeface="Arial Unicode MS" panose="020B0604020202020204" pitchFamily="50" charset="-128"/>
                <a:cs typeface="Arial Unicode MS" panose="020B0604020202020204" pitchFamily="50" charset="-128"/>
              </a:rPr>
              <a:t> of a </a:t>
            </a:r>
            <a:r>
              <a:rPr lang="en-GB" altLang="ja-JP" sz="2000" dirty="0" err="1" smtClean="0">
                <a:ea typeface="Arial Unicode MS" panose="020B0604020202020204" pitchFamily="50" charset="-128"/>
                <a:cs typeface="Arial Unicode MS" panose="020B0604020202020204" pitchFamily="50" charset="-128"/>
              </a:rPr>
              <a:t>Zadoff</a:t>
            </a:r>
            <a:r>
              <a:rPr lang="en-GB" altLang="ja-JP" sz="2000" dirty="0" smtClean="0">
                <a:ea typeface="Arial Unicode MS" panose="020B0604020202020204" pitchFamily="50" charset="-128"/>
                <a:cs typeface="Arial Unicode MS" panose="020B0604020202020204" pitchFamily="50" charset="-128"/>
              </a:rPr>
              <a:t>-Chu sequence </a:t>
            </a:r>
            <a:r>
              <a:rPr lang="en-GB" altLang="ja-JP" sz="2000" dirty="0">
                <a:ea typeface="Arial Unicode MS" panose="020B0604020202020204" pitchFamily="50" charset="-128"/>
                <a:cs typeface="Arial Unicode MS" panose="020B0604020202020204" pitchFamily="50" charset="-128"/>
              </a:rPr>
              <a:t>of </a:t>
            </a:r>
            <a:r>
              <a:rPr lang="en-GB" altLang="ja-JP" sz="2000" dirty="0" smtClean="0">
                <a:ea typeface="Arial Unicode MS" panose="020B0604020202020204" pitchFamily="50" charset="-128"/>
                <a:cs typeface="Arial Unicode MS" panose="020B0604020202020204" pitchFamily="50" charset="-128"/>
              </a:rPr>
              <a:t>an SRS </a:t>
            </a:r>
            <a:r>
              <a:rPr lang="en-GB" altLang="ja-JP" sz="2000" dirty="0">
                <a:ea typeface="Arial Unicode MS" panose="020B0604020202020204" pitchFamily="50" charset="-128"/>
                <a:cs typeface="Arial Unicode MS" panose="020B0604020202020204" pitchFamily="50" charset="-128"/>
              </a:rPr>
              <a:t>sequence is at least a function of SRS sequence </a:t>
            </a:r>
            <a:r>
              <a:rPr lang="en-GB" altLang="ja-JP" sz="2000" dirty="0" smtClean="0">
                <a:ea typeface="Arial Unicode MS" panose="020B0604020202020204" pitchFamily="50" charset="-128"/>
                <a:cs typeface="Arial Unicode MS" panose="020B0604020202020204" pitchFamily="50" charset="-128"/>
              </a:rPr>
              <a:t>ID</a:t>
            </a:r>
          </a:p>
          <a:p>
            <a:pPr lvl="1"/>
            <a:r>
              <a:rPr lang="en-GB" altLang="ja-JP" sz="1800" dirty="0" smtClean="0">
                <a:ea typeface="Arial Unicode MS" panose="020B0604020202020204" pitchFamily="50" charset="-128"/>
                <a:cs typeface="Arial Unicode MS" panose="020B0604020202020204" pitchFamily="50" charset="-128"/>
              </a:rPr>
              <a:t>FFS on details of the function</a:t>
            </a:r>
          </a:p>
          <a:p>
            <a:pPr lvl="1"/>
            <a:r>
              <a:rPr lang="en-GB" altLang="ja-JP" sz="1800" dirty="0" smtClean="0">
                <a:ea typeface="Arial Unicode MS" panose="020B0604020202020204" pitchFamily="50" charset="-128"/>
                <a:cs typeface="Arial Unicode MS" panose="020B0604020202020204" pitchFamily="50" charset="-128"/>
              </a:rPr>
              <a:t>Examples: </a:t>
            </a:r>
          </a:p>
          <a:p>
            <a:pPr lvl="2"/>
            <a:r>
              <a:rPr lang="en-GB" altLang="ja-JP" sz="1400" dirty="0" smtClean="0">
                <a:ea typeface="Arial Unicode MS" panose="020B0604020202020204" pitchFamily="50" charset="-128"/>
                <a:cs typeface="Arial Unicode MS" panose="020B0604020202020204" pitchFamily="50" charset="-128"/>
              </a:rPr>
              <a:t>The function is parameterized only by SRS sequence ID</a:t>
            </a:r>
          </a:p>
          <a:p>
            <a:pPr lvl="2"/>
            <a:r>
              <a:rPr lang="en-GB" altLang="ja-JP" sz="1400" dirty="0">
                <a:ea typeface="Arial Unicode MS" panose="020B0604020202020204" pitchFamily="50" charset="-128"/>
                <a:cs typeface="Arial Unicode MS" panose="020B0604020202020204" pitchFamily="50" charset="-128"/>
              </a:rPr>
              <a:t>The function is parameterized by SRS sequence </a:t>
            </a:r>
            <a:r>
              <a:rPr lang="en-GB" altLang="ja-JP" sz="1400" dirty="0" smtClean="0">
                <a:ea typeface="Arial Unicode MS" panose="020B0604020202020204" pitchFamily="50" charset="-128"/>
                <a:cs typeface="Arial Unicode MS" panose="020B0604020202020204" pitchFamily="50" charset="-128"/>
              </a:rPr>
              <a:t>ID, length of SRS sequence, </a:t>
            </a:r>
            <a:r>
              <a:rPr lang="en-US" altLang="ja-JP" sz="1400" dirty="0" smtClean="0"/>
              <a:t>SRS </a:t>
            </a:r>
            <a:r>
              <a:rPr lang="en-US" altLang="ja-JP" sz="1400" dirty="0"/>
              <a:t>sequence scheduled </a:t>
            </a:r>
            <a:r>
              <a:rPr lang="en-US" altLang="ja-JP" sz="1400" dirty="0" smtClean="0"/>
              <a:t>time</a:t>
            </a:r>
          </a:p>
          <a:p>
            <a:pPr lvl="2"/>
            <a:r>
              <a:rPr lang="en-US" altLang="ja-JP" sz="1400" dirty="0" smtClean="0">
                <a:ea typeface="Arial Unicode MS" panose="020B0604020202020204" pitchFamily="50" charset="-128"/>
                <a:cs typeface="Arial Unicode MS" panose="020B0604020202020204" pitchFamily="50" charset="-128"/>
              </a:rPr>
              <a:t>The function is a random number </a:t>
            </a:r>
            <a:r>
              <a:rPr lang="en-US" altLang="ja-JP" sz="1400" dirty="0">
                <a:ea typeface="Arial Unicode MS" panose="020B0604020202020204" pitchFamily="50" charset="-128"/>
                <a:cs typeface="Arial Unicode MS" panose="020B0604020202020204" pitchFamily="50" charset="-128"/>
              </a:rPr>
              <a:t>generator, </a:t>
            </a:r>
            <a:r>
              <a:rPr lang="en-US" altLang="ja-JP" sz="1400" dirty="0" err="1" smtClean="0">
                <a:ea typeface="Arial Unicode MS" panose="020B0604020202020204" pitchFamily="50" charset="-128"/>
                <a:cs typeface="Arial Unicode MS" panose="020B0604020202020204" pitchFamily="50" charset="-128"/>
              </a:rPr>
              <a:t>interrcnded</a:t>
            </a:r>
            <a:r>
              <a:rPr lang="en-US" altLang="ja-JP" sz="1400" dirty="0" smtClean="0"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r>
              <a:rPr lang="en-US" altLang="ja-JP" sz="1400" dirty="0">
                <a:ea typeface="Arial Unicode MS" panose="020B0604020202020204" pitchFamily="50" charset="-128"/>
                <a:cs typeface="Arial Unicode MS" panose="020B0604020202020204" pitchFamily="50" charset="-128"/>
              </a:rPr>
              <a:t>for sequence </a:t>
            </a:r>
            <a:r>
              <a:rPr lang="en-US" altLang="ja-JP" sz="1400" dirty="0" smtClean="0">
                <a:ea typeface="Arial Unicode MS" panose="020B0604020202020204" pitchFamily="50" charset="-128"/>
                <a:cs typeface="Arial Unicode MS" panose="020B0604020202020204" pitchFamily="50" charset="-128"/>
              </a:rPr>
              <a:t>hopping, with a SRS sequence ID as a random seed </a:t>
            </a:r>
            <a:r>
              <a:rPr lang="en-GB" altLang="ja-JP" sz="1800" dirty="0">
                <a:ea typeface="Arial Unicode MS" panose="020B0604020202020204" pitchFamily="50" charset="-128"/>
                <a:cs typeface="Arial Unicode MS" panose="020B0604020202020204" pitchFamily="50" charset="-128"/>
              </a:rPr>
              <a:t>	</a:t>
            </a:r>
            <a:endParaRPr lang="en-GB" altLang="ja-JP" sz="1800" dirty="0" smtClean="0">
              <a:ea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altLang="ja-JP" sz="2000" dirty="0" smtClean="0">
                <a:ea typeface="Arial Unicode MS" panose="020B0604020202020204" pitchFamily="50" charset="-128"/>
                <a:cs typeface="Arial Unicode MS" panose="020B0604020202020204" pitchFamily="50" charset="-128"/>
              </a:rPr>
              <a:t>Configure SRS sequence ID using</a:t>
            </a:r>
            <a:endParaRPr lang="en-US" altLang="ja-JP" sz="1800" dirty="0" smtClean="0">
              <a:ea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 lvl="1"/>
            <a:r>
              <a:rPr lang="en-US" altLang="ja-JP" sz="1800" dirty="0" smtClean="0">
                <a:ea typeface="Arial Unicode MS" panose="020B0604020202020204" pitchFamily="50" charset="-128"/>
                <a:cs typeface="Arial Unicode MS" panose="020B0604020202020204" pitchFamily="50" charset="-128"/>
              </a:rPr>
              <a:t>RRC</a:t>
            </a:r>
          </a:p>
          <a:p>
            <a:pPr lvl="1"/>
            <a:r>
              <a:rPr lang="en-US" altLang="ja-JP" sz="1800" dirty="0" smtClean="0">
                <a:ea typeface="Arial Unicode MS" panose="020B0604020202020204" pitchFamily="50" charset="-128"/>
                <a:cs typeface="Arial Unicode MS" panose="020B0604020202020204" pitchFamily="50" charset="-128"/>
              </a:rPr>
              <a:t>FFS: UE specific ID (example: C-RNTI) if no RRC signaling</a:t>
            </a:r>
          </a:p>
          <a:p>
            <a:pPr lvl="1"/>
            <a:r>
              <a:rPr lang="en-US" altLang="ja-JP" sz="1800" dirty="0" smtClean="0">
                <a:ea typeface="Arial Unicode MS" panose="020B0604020202020204" pitchFamily="50" charset="-128"/>
                <a:cs typeface="Arial Unicode MS" panose="020B0604020202020204" pitchFamily="50" charset="-128"/>
              </a:rPr>
              <a:t>FFS: for combination of RRC and DCI </a:t>
            </a:r>
          </a:p>
        </p:txBody>
      </p:sp>
    </p:spTree>
    <p:extLst>
      <p:ext uri="{BB962C8B-B14F-4D97-AF65-F5344CB8AC3E}">
        <p14:creationId xmlns:p14="http://schemas.microsoft.com/office/powerpoint/2010/main" val="32746676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8284</TotalTime>
  <Words>240</Words>
  <Application>Microsoft Office PowerPoint</Application>
  <PresentationFormat>画面に合わせる (4:3)</PresentationFormat>
  <Paragraphs>33</Paragraphs>
  <Slides>4</Slides>
  <Notes>2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12" baseType="lpstr">
      <vt:lpstr>Arial Unicode MS</vt:lpstr>
      <vt:lpstr>Gulim</vt:lpstr>
      <vt:lpstr>맑은 고딕</vt:lpstr>
      <vt:lpstr>ＭＳ Ｐゴシック</vt:lpstr>
      <vt:lpstr>宋体</vt:lpstr>
      <vt:lpstr>Arial</vt:lpstr>
      <vt:lpstr>Calibri</vt:lpstr>
      <vt:lpstr>Office Theme</vt:lpstr>
      <vt:lpstr>WF on SRS sequence generation</vt:lpstr>
      <vt:lpstr>Background</vt:lpstr>
      <vt:lpstr>PowerPoint プレゼンテーション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2016-09-09T20:37:00Z</dcterms:created>
  <dcterms:modified xsi:type="dcterms:W3CDTF">2017-05-17T11:22:28Z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