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303" r:id="rId3"/>
    <p:sldId id="302" r:id="rId4"/>
    <p:sldId id="305" r:id="rId5"/>
    <p:sldId id="301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5D836915-8BE4-43A6-9B3C-7EC2EB47BFB4}">
          <p14:sldIdLst>
            <p14:sldId id="260"/>
            <p14:sldId id="303"/>
            <p14:sldId id="302"/>
            <p14:sldId id="305"/>
            <p14:sldId id="301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33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747" autoAdjust="0"/>
    <p:restoredTop sz="94660"/>
  </p:normalViewPr>
  <p:slideViewPr>
    <p:cSldViewPr>
      <p:cViewPr>
        <p:scale>
          <a:sx n="70" d="100"/>
          <a:sy n="70" d="100"/>
        </p:scale>
        <p:origin x="-1584" y="-3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2017/5/18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2017/5/18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2017/5/18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2017/5/18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/>
              <a:t>WF </a:t>
            </a:r>
            <a:r>
              <a:rPr kumimoji="1" lang="en-US" altLang="ja-JP" dirty="0" smtClean="0"/>
              <a:t>on </a:t>
            </a:r>
            <a:r>
              <a:rPr lang="en-US" altLang="ja-JP" dirty="0" smtClean="0"/>
              <a:t>CSI-RS design for </a:t>
            </a:r>
            <a:br>
              <a:rPr lang="en-US" altLang="ja-JP" dirty="0" smtClean="0"/>
            </a:br>
            <a:r>
              <a:rPr lang="en-US" altLang="ja-JP" dirty="0" smtClean="0"/>
              <a:t>beam management</a:t>
            </a: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>
          <a:xfrm>
            <a:off x="1115616" y="3886200"/>
            <a:ext cx="6984776" cy="1752600"/>
          </a:xfrm>
        </p:spPr>
        <p:txBody>
          <a:bodyPr>
            <a:normAutofit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Samsung, Intel, KT</a:t>
            </a:r>
            <a:r>
              <a:rPr lang="en-US" altLang="ja-JP" smtClean="0">
                <a:solidFill>
                  <a:schemeClr val="tx1"/>
                </a:solidFill>
              </a:rPr>
              <a:t>, </a:t>
            </a:r>
            <a:r>
              <a:rPr lang="en-US" altLang="ja-JP" smtClean="0">
                <a:solidFill>
                  <a:schemeClr val="tx1"/>
                </a:solidFill>
              </a:rPr>
              <a:t>Ericsson</a:t>
            </a:r>
            <a:endParaRPr kumimoji="1" lang="en-US" altLang="ja-JP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6" name="テキスト ボックス 3"/>
          <p:cNvSpPr txBox="1">
            <a:spLocks noChangeArrowheads="1"/>
          </p:cNvSpPr>
          <p:nvPr/>
        </p:nvSpPr>
        <p:spPr bwMode="auto">
          <a:xfrm>
            <a:off x="7380312" y="18891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R1-</a:t>
            </a:r>
            <a:r>
              <a:rPr lang="en-US" altLang="ko-KR" sz="2400" dirty="0"/>
              <a:t>1709617</a:t>
            </a:r>
            <a:endParaRPr lang="ja-JP" altLang="en-US" sz="2400" dirty="0"/>
          </a:p>
        </p:txBody>
      </p:sp>
      <p:sp>
        <p:nvSpPr>
          <p:cNvPr id="7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65294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Meeting #</a:t>
            </a:r>
            <a:r>
              <a:rPr lang="en-US" altLang="ja-JP" sz="2400" dirty="0" smtClean="0"/>
              <a:t>89</a:t>
            </a:r>
            <a:endParaRPr lang="en-US" altLang="ja-JP" sz="2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Hangzhou, China, 15 – 19 May 2017</a:t>
            </a:r>
            <a:endParaRPr lang="en-US" altLang="ja-JP" sz="2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Agenda item </a:t>
            </a:r>
            <a:r>
              <a:rPr lang="en-US" altLang="ja-JP" sz="2400" dirty="0" smtClean="0"/>
              <a:t>7.1.2.4.1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27841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112568"/>
          </a:xfrm>
        </p:spPr>
        <p:txBody>
          <a:bodyPr>
            <a:normAutofit fontScale="77500" lnSpcReduction="20000"/>
          </a:bodyPr>
          <a:lstStyle/>
          <a:p>
            <a:r>
              <a:rPr lang="en-GB" altLang="ko-KR" b="1" i="1" dirty="0"/>
              <a:t>A resource unit </a:t>
            </a:r>
            <a:r>
              <a:rPr lang="en-GB" altLang="ko-KR" b="1" i="1" dirty="0" smtClean="0"/>
              <a:t>is defined as a set of CSI-RS antenna ports which comprises </a:t>
            </a:r>
            <a:r>
              <a:rPr lang="en-GB" altLang="ko-KR" b="1" i="1" dirty="0"/>
              <a:t>of N</a:t>
            </a:r>
            <a:r>
              <a:rPr lang="en-GB" altLang="ko-KR" b="1" i="1" baseline="-25000" dirty="0"/>
              <a:t>P</a:t>
            </a:r>
            <a:r>
              <a:rPr lang="en-GB" altLang="ko-KR" b="1" i="1" dirty="0"/>
              <a:t> x L </a:t>
            </a:r>
            <a:r>
              <a:rPr lang="en-GB" altLang="ko-KR" b="1" i="1" dirty="0" smtClean="0"/>
              <a:t>REs in an OFDM symbol</a:t>
            </a:r>
          </a:p>
          <a:p>
            <a:pPr lvl="1"/>
            <a:r>
              <a:rPr lang="en-GB" altLang="ko-KR" b="1" i="1" dirty="0" smtClean="0"/>
              <a:t>N</a:t>
            </a:r>
            <a:r>
              <a:rPr lang="en-GB" altLang="ko-KR" b="1" i="1" baseline="-25000" dirty="0" smtClean="0"/>
              <a:t>P</a:t>
            </a:r>
            <a:r>
              <a:rPr lang="en-GB" altLang="ko-KR" b="1" i="1" dirty="0" smtClean="0"/>
              <a:t> </a:t>
            </a:r>
            <a:r>
              <a:rPr lang="en-GB" altLang="ko-KR" b="1" i="1" dirty="0" smtClean="0"/>
              <a:t>is </a:t>
            </a:r>
            <a:r>
              <a:rPr lang="en-GB" altLang="ko-KR" b="1" i="1" dirty="0"/>
              <a:t>the number of antenna ports in </a:t>
            </a:r>
            <a:r>
              <a:rPr lang="en-GB" altLang="ko-KR" b="1" i="1" dirty="0" smtClean="0"/>
              <a:t>a resource unit. </a:t>
            </a:r>
          </a:p>
          <a:p>
            <a:pPr lvl="1"/>
            <a:r>
              <a:rPr lang="en-GB" altLang="ko-KR" b="1" i="1" dirty="0" smtClean="0"/>
              <a:t>Antenna port index is defined within a resource unit</a:t>
            </a:r>
          </a:p>
          <a:p>
            <a:pPr lvl="1"/>
            <a:r>
              <a:rPr lang="en-US" altLang="ko-KR" b="1" i="1" dirty="0" smtClean="0"/>
              <a:t>If </a:t>
            </a:r>
            <a:r>
              <a:rPr lang="en-US" altLang="ko-KR" b="1" i="1" dirty="0"/>
              <a:t>IFDMA is </a:t>
            </a:r>
            <a:r>
              <a:rPr lang="en-US" altLang="ko-KR" b="1" i="1" dirty="0" smtClean="0"/>
              <a:t>supported for </a:t>
            </a:r>
            <a:r>
              <a:rPr lang="en-US" altLang="ko-KR" b="1" i="1" dirty="0"/>
              <a:t>sub-time unit partitioning </a:t>
            </a:r>
            <a:r>
              <a:rPr lang="en-US" altLang="ko-KR" b="1" i="1" dirty="0" smtClean="0"/>
              <a:t>method, L &gt; 1 and some </a:t>
            </a:r>
            <a:r>
              <a:rPr lang="en-US" altLang="ko-KR" b="1" i="1" dirty="0"/>
              <a:t>of REs in the set can have zero transmit </a:t>
            </a:r>
            <a:r>
              <a:rPr lang="en-US" altLang="ko-KR" b="1" i="1" dirty="0" smtClean="0"/>
              <a:t>power. For other sub-time unit methods, L = 1. </a:t>
            </a:r>
          </a:p>
          <a:p>
            <a:endParaRPr lang="en-US" altLang="ko-KR" b="1" i="1" dirty="0" smtClean="0"/>
          </a:p>
          <a:p>
            <a:r>
              <a:rPr lang="en-US" altLang="ko-KR" b="1" i="1" dirty="0" smtClean="0"/>
              <a:t>Based on a </a:t>
            </a:r>
            <a:r>
              <a:rPr lang="en-US" altLang="ko-KR" b="1" i="1" dirty="0" err="1" smtClean="0"/>
              <a:t>gNB’s</a:t>
            </a:r>
            <a:r>
              <a:rPr lang="en-US" altLang="ko-KR" b="1" i="1" dirty="0" smtClean="0"/>
              <a:t> configuration, a BW for CSI-RS can be used </a:t>
            </a:r>
            <a:r>
              <a:rPr lang="en-US" altLang="ko-KR" b="1" i="1" dirty="0"/>
              <a:t>only for CSI-RS in an OFDM </a:t>
            </a:r>
            <a:r>
              <a:rPr lang="en-US" altLang="ko-KR" b="1" i="1" dirty="0" smtClean="0"/>
              <a:t>symbol for the beam management purpose</a:t>
            </a:r>
          </a:p>
          <a:p>
            <a:pPr lvl="1"/>
            <a:r>
              <a:rPr lang="en-US" altLang="ko-KR" b="1" i="1" dirty="0" smtClean="0"/>
              <a:t>K </a:t>
            </a:r>
            <a:r>
              <a:rPr lang="en-US" altLang="ko-KR" b="1" i="1" dirty="0"/>
              <a:t>r</a:t>
            </a:r>
            <a:r>
              <a:rPr lang="en-US" altLang="ko-KR" b="1" i="1" dirty="0" smtClean="0"/>
              <a:t>esource units respectively associated with CSI-RS resources indexed by 0, 1, …, K-1 are cyclically and continuously </a:t>
            </a:r>
            <a:r>
              <a:rPr lang="en-US" altLang="ko-KR" b="1" i="1" dirty="0"/>
              <a:t>mapped on the REs within the configured BW in that OFDM symbol</a:t>
            </a:r>
            <a:r>
              <a:rPr lang="en-US" altLang="ko-KR" b="1" i="1" dirty="0" smtClean="0"/>
              <a:t> </a:t>
            </a:r>
          </a:p>
          <a:p>
            <a:pPr lvl="1"/>
            <a:r>
              <a:rPr lang="en-US" altLang="ko-KR" b="1" i="1" dirty="0" smtClean="0"/>
              <a:t>FFS</a:t>
            </a:r>
            <a:r>
              <a:rPr lang="en-US" altLang="ko-KR" b="1" i="1" dirty="0"/>
              <a:t>: RE mapping for antenna ports within </a:t>
            </a:r>
            <a:r>
              <a:rPr lang="en-US" altLang="ko-KR" b="1" i="1" dirty="0" smtClean="0"/>
              <a:t>a resource unit (e.g</a:t>
            </a:r>
            <a:r>
              <a:rPr lang="en-US" altLang="ko-KR" b="1" i="1" dirty="0"/>
              <a:t>. FDM or CDM), Configuration </a:t>
            </a:r>
            <a:r>
              <a:rPr lang="en-US" altLang="ko-KR" b="1" i="1" dirty="0" smtClean="0"/>
              <a:t>parameter details </a:t>
            </a:r>
            <a:endParaRPr lang="ko-KR" altLang="ko-KR" dirty="0"/>
          </a:p>
        </p:txBody>
      </p:sp>
    </p:spTree>
    <p:extLst>
      <p:ext uri="{BB962C8B-B14F-4D97-AF65-F5344CB8AC3E}">
        <p14:creationId xmlns:p14="http://schemas.microsoft.com/office/powerpoint/2010/main" val="62320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2307466"/>
            <a:ext cx="6984776" cy="2849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제목 10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GB" altLang="ko-KR" sz="3600" b="1" i="1" dirty="0"/>
              <a:t>A </a:t>
            </a:r>
            <a:r>
              <a:rPr lang="en-GB" altLang="ko-KR" sz="3600" b="1" i="1" dirty="0" smtClean="0"/>
              <a:t>resource unit </a:t>
            </a:r>
            <a:r>
              <a:rPr lang="en-GB" altLang="ko-KR" sz="3600" b="1" i="1" dirty="0"/>
              <a:t>is defined as a set of CSI-RS antenna ports which comprises of N</a:t>
            </a:r>
            <a:r>
              <a:rPr lang="en-GB" altLang="ko-KR" sz="3600" b="1" i="1" baseline="-25000" dirty="0"/>
              <a:t>P</a:t>
            </a:r>
            <a:r>
              <a:rPr lang="en-GB" altLang="ko-KR" sz="3600" b="1" i="1" dirty="0"/>
              <a:t> x L REs in an OFDM symbol</a:t>
            </a:r>
            <a:endParaRPr lang="ko-KR" altLang="en-US" sz="3600" b="1" i="1" dirty="0"/>
          </a:p>
        </p:txBody>
      </p:sp>
      <p:sp>
        <p:nvSpPr>
          <p:cNvPr id="5" name="TextBox 4"/>
          <p:cNvSpPr txBox="1"/>
          <p:nvPr/>
        </p:nvSpPr>
        <p:spPr>
          <a:xfrm>
            <a:off x="2422518" y="5818038"/>
            <a:ext cx="66139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i="1" dirty="0"/>
              <a:t>Note: if IFDMA is used for sub-time unit partitioning method, L &gt; 1 and some of REs in the set can have zero transmit power. For other sub-time unit methods, L = 1.</a:t>
            </a:r>
            <a:endParaRPr lang="ko-KR" altLang="en-US" dirty="0"/>
          </a:p>
        </p:txBody>
      </p:sp>
      <p:sp>
        <p:nvSpPr>
          <p:cNvPr id="2" name="직사각형 1"/>
          <p:cNvSpPr/>
          <p:nvPr/>
        </p:nvSpPr>
        <p:spPr>
          <a:xfrm>
            <a:off x="1331640" y="2564904"/>
            <a:ext cx="1296144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7" name="직사각형 6"/>
          <p:cNvSpPr/>
          <p:nvPr/>
        </p:nvSpPr>
        <p:spPr>
          <a:xfrm rot="20171910">
            <a:off x="1960655" y="3598499"/>
            <a:ext cx="1296144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6848960" y="3564308"/>
            <a:ext cx="122413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mtClean="0">
                <a:ln>
                  <a:solidFill>
                    <a:schemeClr val="bg1"/>
                  </a:solidFill>
                </a:ln>
              </a:rPr>
              <a:t>`</a:t>
            </a:r>
            <a:endParaRPr lang="ko-KR" altLang="en-US" dirty="0">
              <a:ln>
                <a:solidFill>
                  <a:schemeClr val="bg1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273901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48328" y="2420888"/>
            <a:ext cx="6984776" cy="2849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5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70" r="72164"/>
          <a:stretch/>
        </p:blipFill>
        <p:spPr bwMode="auto">
          <a:xfrm>
            <a:off x="7092480" y="1340768"/>
            <a:ext cx="1800000" cy="5400600"/>
          </a:xfrm>
          <a:prstGeom prst="rect">
            <a:avLst/>
          </a:prstGeom>
          <a:noFill/>
          <a:ln>
            <a:noFill/>
          </a:ln>
          <a:effectLst/>
          <a:extLst/>
        </p:spPr>
      </p:pic>
      <p:cxnSp>
        <p:nvCxnSpPr>
          <p:cNvPr id="7" name="직선 연결선 6"/>
          <p:cNvCxnSpPr/>
          <p:nvPr/>
        </p:nvCxnSpPr>
        <p:spPr>
          <a:xfrm flipV="1">
            <a:off x="3456128" y="1700808"/>
            <a:ext cx="4896544" cy="11521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직사각형 10"/>
          <p:cNvSpPr/>
          <p:nvPr/>
        </p:nvSpPr>
        <p:spPr>
          <a:xfrm>
            <a:off x="-648328" y="2708920"/>
            <a:ext cx="1224135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12" name="직사각형 11"/>
          <p:cNvSpPr/>
          <p:nvPr/>
        </p:nvSpPr>
        <p:spPr>
          <a:xfrm rot="20026722">
            <a:off x="329042" y="3613350"/>
            <a:ext cx="95716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4882640" y="3694676"/>
            <a:ext cx="122413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mtClean="0">
                <a:ln>
                  <a:solidFill>
                    <a:schemeClr val="bg1"/>
                  </a:solidFill>
                </a:ln>
              </a:rPr>
              <a:t>`</a:t>
            </a:r>
            <a:endParaRPr lang="ko-KR" altLang="en-US" dirty="0">
              <a:ln>
                <a:solidFill>
                  <a:schemeClr val="bg1"/>
                </a:solidFill>
              </a:ln>
            </a:endParaRPr>
          </a:p>
        </p:txBody>
      </p:sp>
      <p:cxnSp>
        <p:nvCxnSpPr>
          <p:cNvPr id="8" name="직선 연결선 7"/>
          <p:cNvCxnSpPr/>
          <p:nvPr/>
        </p:nvCxnSpPr>
        <p:spPr>
          <a:xfrm flipV="1">
            <a:off x="3456128" y="1988840"/>
            <a:ext cx="4851832" cy="31683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직사각형 8"/>
          <p:cNvSpPr/>
          <p:nvPr/>
        </p:nvSpPr>
        <p:spPr>
          <a:xfrm>
            <a:off x="7901939" y="6065912"/>
            <a:ext cx="1224135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35496" y="-27384"/>
            <a:ext cx="885698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n-US" altLang="ko-KR" sz="2800" b="1" i="1" dirty="0"/>
              <a:t>K resource units associated with CSI-RS resources indexed by 0, 1, …, K-1 are cyclically and continuously mapped on the REs within the configured BW in that OFDM symbol </a:t>
            </a:r>
          </a:p>
        </p:txBody>
      </p:sp>
    </p:spTree>
    <p:extLst>
      <p:ext uri="{BB962C8B-B14F-4D97-AF65-F5344CB8AC3E}">
        <p14:creationId xmlns:p14="http://schemas.microsoft.com/office/powerpoint/2010/main" val="485706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412776"/>
            <a:ext cx="6336704" cy="5400600"/>
          </a:xfrm>
          <a:prstGeom prst="rect">
            <a:avLst/>
          </a:prstGeom>
          <a:noFill/>
          <a:ln>
            <a:noFill/>
          </a:ln>
          <a:effectLst/>
          <a:extLst/>
        </p:spPr>
      </p:pic>
      <p:sp>
        <p:nvSpPr>
          <p:cNvPr id="2" name="직사각형 1"/>
          <p:cNvSpPr/>
          <p:nvPr/>
        </p:nvSpPr>
        <p:spPr>
          <a:xfrm>
            <a:off x="2291190" y="1761093"/>
            <a:ext cx="720080" cy="21602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/>
          <p:cNvSpPr/>
          <p:nvPr/>
        </p:nvSpPr>
        <p:spPr>
          <a:xfrm>
            <a:off x="3791635" y="1772816"/>
            <a:ext cx="720080" cy="10801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5292080" y="1772816"/>
            <a:ext cx="720080" cy="54006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6804248" y="1772816"/>
            <a:ext cx="720080" cy="27003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직사각형 8"/>
          <p:cNvSpPr/>
          <p:nvPr/>
        </p:nvSpPr>
        <p:spPr>
          <a:xfrm>
            <a:off x="6546870" y="6498885"/>
            <a:ext cx="720080" cy="27003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TextBox 2"/>
          <p:cNvSpPr txBox="1"/>
          <p:nvPr/>
        </p:nvSpPr>
        <p:spPr>
          <a:xfrm>
            <a:off x="7231194" y="6444044"/>
            <a:ext cx="18053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: K resource units</a:t>
            </a:r>
            <a:endParaRPr lang="ko-KR" altLang="en-US" dirty="0"/>
          </a:p>
        </p:txBody>
      </p:sp>
      <p:sp>
        <p:nvSpPr>
          <p:cNvPr id="11" name="제목 10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ko-KR" sz="3600" b="1" i="1" dirty="0"/>
              <a:t>Based on a </a:t>
            </a:r>
            <a:r>
              <a:rPr lang="en-US" altLang="ko-KR" sz="3600" b="1" i="1" dirty="0" err="1"/>
              <a:t>gNB’s</a:t>
            </a:r>
            <a:r>
              <a:rPr lang="en-US" altLang="ko-KR" sz="3600" b="1" i="1" dirty="0"/>
              <a:t> configuration, a configured BW can be used only for CSI-RS in an OFDM symbol for the beam management purpose</a:t>
            </a:r>
            <a:endParaRPr lang="ko-KR" altLang="en-US" sz="3600" dirty="0"/>
          </a:p>
        </p:txBody>
      </p:sp>
      <p:sp>
        <p:nvSpPr>
          <p:cNvPr id="10" name="직사각형 9"/>
          <p:cNvSpPr/>
          <p:nvPr/>
        </p:nvSpPr>
        <p:spPr>
          <a:xfrm>
            <a:off x="1979712" y="6381328"/>
            <a:ext cx="1296144" cy="2704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n>
                <a:solidFill>
                  <a:schemeClr val="bg1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3776497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12462</TotalTime>
  <Words>313</Words>
  <Application>Microsoft Office PowerPoint</Application>
  <PresentationFormat>화면 슬라이드 쇼(4:3)</PresentationFormat>
  <Paragraphs>22</Paragraphs>
  <Slides>5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6" baseType="lpstr">
      <vt:lpstr>Office テーマ</vt:lpstr>
      <vt:lpstr>WF on CSI-RS design for  beam management</vt:lpstr>
      <vt:lpstr>Proposals</vt:lpstr>
      <vt:lpstr>A resource unit is defined as a set of CSI-RS antenna ports which comprises of NP x L REs in an OFDM symbol</vt:lpstr>
      <vt:lpstr>PowerPoint 프레젠테이션</vt:lpstr>
      <vt:lpstr>Based on a gNB’s configuration, a configured BW can be used only for CSI-RS in an OFDM symbol for the beam management purpose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5139473</dc:creator>
  <cp:lastModifiedBy>Jaewon Kim</cp:lastModifiedBy>
  <cp:revision>809</cp:revision>
  <dcterms:created xsi:type="dcterms:W3CDTF">2014-09-26T23:14:47Z</dcterms:created>
  <dcterms:modified xsi:type="dcterms:W3CDTF">2017-05-18T13:23:54Z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(2)1i/8vljCCK2lIVhhQYRfS6xjNZPzoSJKSYVRdgiISRzAKC2/4e2jwHZpMGUBaQgRBmuoFX25
cWAFVm4bGg0dgCUOso1MT6Tl121njJmtazkVUXwPh38rQyMImelIOXMPurQTBgnQlYj5X+EP
M4NF3G2Wbx3c3UUoS3qrTMgcMzvbmEKEisFYugj/kvjOpp1s/KiNUmdxGmKhUCwsNCNfS4AU
52d01NsvF6LJH6klJv</vt:lpwstr>
  </property>
  <property fmtid="{D5CDD505-2E9C-101B-9397-08002B2CF9AE}" pid="3" name="_2015_ms_pID_7253431">
    <vt:lpwstr>FT9r0ALRYVXmGyiM/Yuyn8GmaQ0G7uPfxKsMahz08r9WI0ui+M60Qh
8H95GYwtOF7rmxGeWN5itD3lS0W/WiGKEZBSf9homr7QqU7w+TDlKuf4n6+Yuc8Lh+Nt6cGv
y947r68WvThCq0L5arqgDAGfeLFuhjSQ4FUbiiDPGRUTSg==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1487231097</vt:lpwstr>
  </property>
</Properties>
</file>