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09" autoAdjust="0"/>
    <p:restoredTop sz="94660"/>
  </p:normalViewPr>
  <p:slideViewPr>
    <p:cSldViewPr snapToGrid="0">
      <p:cViewPr varScale="1">
        <p:scale>
          <a:sx n="79" d="100"/>
          <a:sy n="79" d="100"/>
        </p:scale>
        <p:origin x="4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3506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50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1139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1079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025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65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8436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40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911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2721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2560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43B63-AF32-40DC-9292-E8FCF772B61D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E0B55-1D51-4614-A5AF-2E28434ED3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625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Harmonized proposal for CBG and preemption indication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992136"/>
            <a:ext cx="9144000" cy="1265663"/>
          </a:xfrm>
        </p:spPr>
        <p:txBody>
          <a:bodyPr/>
          <a:lstStyle/>
          <a:p>
            <a:r>
              <a:rPr kumimoji="1" lang="en-US" altLang="ja-JP" dirty="0"/>
              <a:t>NTT DOCOMO, INC., ZTE, Sharp, Ericsson, KT Corp., Samsung, Huawei, </a:t>
            </a:r>
            <a:r>
              <a:rPr kumimoji="1" lang="en-US" altLang="ja-JP" dirty="0" err="1"/>
              <a:t>HiSilicon</a:t>
            </a:r>
            <a:r>
              <a:rPr kumimoji="1" lang="en-US" altLang="ja-JP" dirty="0"/>
              <a:t>, Sony, </a:t>
            </a:r>
            <a:r>
              <a:rPr kumimoji="1" lang="en-US" altLang="ja-JP" dirty="0" err="1"/>
              <a:t>InterDigital</a:t>
            </a:r>
            <a:r>
              <a:rPr kumimoji="1" lang="en-US" altLang="ja-JP" dirty="0"/>
              <a:t>, </a:t>
            </a:r>
            <a:r>
              <a:rPr kumimoji="1" lang="en-US" altLang="ja-JP" dirty="0" err="1"/>
              <a:t>MediaTek</a:t>
            </a:r>
            <a:r>
              <a:rPr kumimoji="1" lang="en-US" altLang="ja-JP" dirty="0"/>
              <a:t>, Fujitsu, Intel, Panasonic, Nokia, ASB, OPPO, CATR, CATT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494628" y="327279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R1-1709602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36290" y="142613"/>
            <a:ext cx="24817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RAN1 #89</a:t>
            </a:r>
          </a:p>
          <a:p>
            <a:r>
              <a:rPr kumimoji="1" lang="en-US" altLang="ja-JP" dirty="0"/>
              <a:t>Hangzhou, P.R. China</a:t>
            </a:r>
          </a:p>
          <a:p>
            <a:r>
              <a:rPr kumimoji="1" lang="en-US" altLang="ja-JP" dirty="0"/>
              <a:t>15</a:t>
            </a:r>
            <a:r>
              <a:rPr kumimoji="1" lang="en-US" altLang="ja-JP" baseline="30000" dirty="0"/>
              <a:t>th</a:t>
            </a:r>
            <a:r>
              <a:rPr kumimoji="1" lang="en-US" altLang="ja-JP" dirty="0"/>
              <a:t> – 19</a:t>
            </a:r>
            <a:r>
              <a:rPr kumimoji="1" lang="en-US" altLang="ja-JP" baseline="30000" dirty="0"/>
              <a:t>th</a:t>
            </a:r>
            <a:r>
              <a:rPr kumimoji="1" lang="en-US" altLang="ja-JP" dirty="0"/>
              <a:t> May 2017</a:t>
            </a:r>
          </a:p>
          <a:p>
            <a:r>
              <a:rPr lang="en-US" altLang="ja-JP" dirty="0"/>
              <a:t>7.1.3.3.5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3179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Harmonized</a:t>
            </a:r>
            <a:r>
              <a:rPr kumimoji="1" lang="en-US" altLang="ja-JP" dirty="0"/>
              <a:t> proposal for downlink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1246510" cy="4550008"/>
          </a:xfrm>
        </p:spPr>
        <p:txBody>
          <a:bodyPr>
            <a:normAutofit/>
          </a:bodyPr>
          <a:lstStyle/>
          <a:p>
            <a:pPr lvl="0"/>
            <a:r>
              <a:rPr lang="en-US" altLang="ja-JP" sz="2000" dirty="0"/>
              <a:t>Both are supported for Rel.15 NR.</a:t>
            </a:r>
          </a:p>
          <a:p>
            <a:pPr lvl="0"/>
            <a:r>
              <a:rPr lang="en-US" altLang="ja-JP" sz="2000" dirty="0"/>
              <a:t>For DL CBG-based (re)transmission,</a:t>
            </a:r>
            <a:endParaRPr lang="ja-JP" altLang="ja-JP" sz="2000" dirty="0"/>
          </a:p>
          <a:p>
            <a:pPr lvl="1"/>
            <a:r>
              <a:rPr lang="en-US" altLang="ja-JP" sz="1800" dirty="0"/>
              <a:t>Following information can be configured to be included in the same DCI:</a:t>
            </a:r>
            <a:endParaRPr lang="ja-JP" altLang="ja-JP" sz="1800" dirty="0"/>
          </a:p>
          <a:p>
            <a:pPr lvl="2"/>
            <a:r>
              <a:rPr lang="en-US" altLang="ja-JP" sz="1600" dirty="0"/>
              <a:t>Which CBG(s) is/are (re)transmitted.</a:t>
            </a:r>
            <a:endParaRPr lang="ja-JP" altLang="ja-JP" sz="1600" dirty="0"/>
          </a:p>
          <a:p>
            <a:pPr lvl="2"/>
            <a:r>
              <a:rPr lang="en-US" altLang="ja-JP" sz="1600" dirty="0"/>
              <a:t>Which CBG(s) is/are handled differently for soft-buffer/HARQ combining.</a:t>
            </a:r>
          </a:p>
          <a:p>
            <a:pPr lvl="3"/>
            <a:r>
              <a:rPr lang="en-US" altLang="ja-JP" sz="1400" dirty="0"/>
              <a:t>FFS: whether/how UE behavior is specified, e.g., part/whole of soft-buffer of indicated CBG(s) is flushed.</a:t>
            </a:r>
          </a:p>
          <a:p>
            <a:pPr lvl="1"/>
            <a:r>
              <a:rPr lang="en-US" altLang="ja-JP" sz="1800" dirty="0"/>
              <a:t>FFS: timing of CBG-based (re)transmission.</a:t>
            </a:r>
          </a:p>
          <a:p>
            <a:r>
              <a:rPr lang="en-US" altLang="ja-JP" sz="2000" dirty="0"/>
              <a:t>For preemption indication;</a:t>
            </a:r>
          </a:p>
          <a:p>
            <a:pPr lvl="1"/>
            <a:r>
              <a:rPr lang="en-US" altLang="ja-JP" sz="1800" dirty="0"/>
              <a:t>When configured, the indication tells the UE(s) which DL physical resources has been preempted.</a:t>
            </a:r>
          </a:p>
          <a:p>
            <a:pPr lvl="1"/>
            <a:r>
              <a:rPr lang="en-US" altLang="ja-JP" sz="1800" dirty="0"/>
              <a:t>The preemption indication is transmitted using a PDCCH.</a:t>
            </a:r>
          </a:p>
          <a:p>
            <a:pPr lvl="2"/>
            <a:r>
              <a:rPr lang="en-US" altLang="ja-JP" sz="1400" dirty="0"/>
              <a:t>The preemption indication is not included in the DCI that schedules the (re)transmission of the data transmission.</a:t>
            </a:r>
          </a:p>
          <a:p>
            <a:pPr lvl="1"/>
            <a:r>
              <a:rPr lang="en-US" altLang="ja-JP" sz="1800" dirty="0"/>
              <a:t>FFS: the granularity of the time and/or frequency resources.</a:t>
            </a:r>
          </a:p>
          <a:p>
            <a:pPr lvl="1"/>
            <a:r>
              <a:rPr lang="en-US" altLang="ja-JP" sz="1800" dirty="0"/>
              <a:t>FFS: what DCI is used.</a:t>
            </a:r>
          </a:p>
          <a:p>
            <a:pPr lvl="1"/>
            <a:r>
              <a:rPr lang="en-US" altLang="ja-JP" sz="1800" dirty="0"/>
              <a:t>FFS: timing of the preemption indication.</a:t>
            </a:r>
          </a:p>
        </p:txBody>
      </p:sp>
    </p:spTree>
    <p:extLst>
      <p:ext uri="{BB962C8B-B14F-4D97-AF65-F5344CB8AC3E}">
        <p14:creationId xmlns:p14="http://schemas.microsoft.com/office/powerpoint/2010/main" val="4057025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248</Words>
  <Application>Microsoft Office PowerPoint</Application>
  <PresentationFormat>ワイド画面</PresentationFormat>
  <Paragraphs>22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Harmonized proposal for CBG and preemption indication</vt:lpstr>
      <vt:lpstr>Harmonized proposal for downlink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Fred TAKEDA</dc:creator>
  <cp:lastModifiedBy>Fred TAKEDA</cp:lastModifiedBy>
  <cp:revision>44</cp:revision>
  <dcterms:created xsi:type="dcterms:W3CDTF">2017-05-17T02:05:32Z</dcterms:created>
  <dcterms:modified xsi:type="dcterms:W3CDTF">2017-05-17T03:39:31Z</dcterms:modified>
</cp:coreProperties>
</file>