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5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099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NR PRACH Preamble Design with Multiple Different ZC Sequences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144000" cy="1655762"/>
          </a:xfrm>
        </p:spPr>
        <p:txBody>
          <a:bodyPr/>
          <a:lstStyle/>
          <a:p>
            <a:r>
              <a:rPr lang="en-US" dirty="0" smtClean="0"/>
              <a:t>CATT, </a:t>
            </a:r>
            <a:r>
              <a:rPr lang="en-US" dirty="0" err="1" smtClean="0"/>
              <a:t>Huawei</a:t>
            </a:r>
            <a:r>
              <a:rPr lang="en-US" dirty="0" smtClean="0"/>
              <a:t>, </a:t>
            </a:r>
            <a:r>
              <a:rPr lang="en-US" dirty="0" err="1" smtClean="0"/>
              <a:t>HiSilicon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3GPP TSG RAN WG1#89		                                                                                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709589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Hangzhou, China, 15th - 19th May 2017</a:t>
            </a:r>
          </a:p>
        </p:txBody>
      </p:sp>
    </p:spTree>
    <p:extLst>
      <p:ext uri="{BB962C8B-B14F-4D97-AF65-F5344CB8AC3E}">
        <p14:creationId xmlns="" xmlns:p14="http://schemas.microsoft.com/office/powerpoint/2010/main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 -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8798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 smtClean="0"/>
              <a:t>In RAN1# 88bis,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the following agreements were made on t</a:t>
            </a:r>
            <a:r>
              <a:rPr lang="en-US" dirty="0" smtClean="0"/>
              <a:t>he NR RA preamble design: </a:t>
            </a:r>
          </a:p>
          <a:p>
            <a:pPr lvl="1"/>
            <a:r>
              <a:rPr lang="en-US" dirty="0" smtClean="0"/>
              <a:t>For RACH capacity enhancements, </a:t>
            </a:r>
          </a:p>
          <a:p>
            <a:pPr lvl="2"/>
            <a:r>
              <a:rPr lang="en-US" dirty="0" smtClean="0"/>
              <a:t>Option 2 with/without OCC and/or option 4 with different sequences can be considered</a:t>
            </a:r>
          </a:p>
          <a:p>
            <a:pPr lvl="3"/>
            <a:r>
              <a:rPr lang="en-US" dirty="0" smtClean="0"/>
              <a:t>Note: for option 4, combination with different sequences can be studied</a:t>
            </a:r>
          </a:p>
          <a:p>
            <a:pPr lvl="3"/>
            <a:r>
              <a:rPr lang="en-US" dirty="0" smtClean="0"/>
              <a:t>Note: for option 4, two-stage or multiple-stage UE detection can be studied for possible complexity reduction for PRACH detection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Background - II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548798"/>
            <a:ext cx="11159359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In RAN1# 89, Option 4 was further studied, which shows the following advantages:</a:t>
            </a:r>
          </a:p>
          <a:p>
            <a:pPr lvl="1"/>
            <a:r>
              <a:rPr lang="en-US" dirty="0" smtClean="0"/>
              <a:t>Option 4 with multiple different ZC sequences can significantly increase the PRACH capacity in term of the number of PRACH preamble sequence with the same time/frequency resource in comparison with other options</a:t>
            </a:r>
          </a:p>
          <a:p>
            <a:pPr lvl="1"/>
            <a:r>
              <a:rPr lang="en-US" dirty="0" smtClean="0"/>
              <a:t>Option 4 with multiple different ZC sequences is more robust to frequency offset in comparison with one ZC sequence preamble </a:t>
            </a:r>
          </a:p>
        </p:txBody>
      </p:sp>
    </p:spTree>
    <p:extLst>
      <p:ext uri="{BB962C8B-B14F-4D97-AF65-F5344CB8AC3E}">
        <p14:creationId xmlns="" xmlns:p14="http://schemas.microsoft.com/office/powerpoint/2010/main" val="1298295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NR supports PRACH preamble design composed with multiple different ZC sequences.</a:t>
            </a:r>
          </a:p>
          <a:p>
            <a:pPr lvl="1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14648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</TotalTime>
  <Words>176</Words>
  <Application>Microsoft Office PowerPoint</Application>
  <PresentationFormat>Custom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NR PRACH Preamble Design with Multiple Different ZC Sequences</vt:lpstr>
      <vt:lpstr>Background - I</vt:lpstr>
      <vt:lpstr>Background - II 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Ren Da</cp:lastModifiedBy>
  <cp:revision>43</cp:revision>
  <dcterms:created xsi:type="dcterms:W3CDTF">2017-04-03T20:11:22Z</dcterms:created>
  <dcterms:modified xsi:type="dcterms:W3CDTF">2017-05-17T03:11:59Z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