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01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A86E7-73F9-4B0E-8903-02195DE9AB5A}" type="datetimeFigureOut">
              <a:rPr lang="fi-FI" smtClean="0"/>
              <a:t>17.5.2017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ECE58-DC0A-4C33-8665-D3F5050EB000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69954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ECE58-DC0A-4C33-8665-D3F5050EB000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6162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Outcome of the offline discussion on UL partial subframes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Nokia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#89	R1- 1709585</a:t>
            </a:r>
            <a:endParaRPr lang="ja-JP" altLang="ja-JP" b="1" dirty="0"/>
          </a:p>
          <a:p>
            <a:r>
              <a:rPr lang="en-GB" altLang="ja-JP" b="1" dirty="0"/>
              <a:t>Hangzhou, P.R. China 15th – 19th May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6.2.2.2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RAN1#88bis the following was agreed:</a:t>
            </a:r>
          </a:p>
          <a:p>
            <a:pPr marL="0" indent="0">
              <a:buNone/>
            </a:pPr>
            <a:endParaRPr lang="fi-FI" sz="1800" dirty="0"/>
          </a:p>
          <a:p>
            <a:pPr marL="0" indent="0">
              <a:buNone/>
            </a:pPr>
            <a:r>
              <a:rPr lang="en-GB" sz="2000" dirty="0">
                <a:highlight>
                  <a:srgbClr val="00FF00"/>
                </a:highlight>
              </a:rPr>
              <a:t>Agreement:</a:t>
            </a:r>
            <a:endParaRPr lang="fi-FI" sz="2000" dirty="0">
              <a:highlight>
                <a:srgbClr val="00FF00"/>
              </a:highlight>
            </a:endParaRPr>
          </a:p>
          <a:p>
            <a:r>
              <a:rPr lang="en-GB" sz="2000" dirty="0"/>
              <a:t>At least one additional UL ending point is introduced</a:t>
            </a:r>
            <a:endParaRPr lang="fi-FI" sz="2000" dirty="0"/>
          </a:p>
          <a:p>
            <a:pPr lvl="0"/>
            <a:r>
              <a:rPr lang="en-GB" sz="2000" dirty="0"/>
              <a:t>The ending point is indicated with a UL grant allocating the resources for the subframe</a:t>
            </a:r>
            <a:endParaRPr lang="fi-FI" sz="2000" dirty="0"/>
          </a:p>
          <a:p>
            <a:pPr marL="0" indent="0">
              <a:buNone/>
            </a:pPr>
            <a:endParaRPr lang="fi-FI" sz="2000" dirty="0"/>
          </a:p>
          <a:p>
            <a:pPr marL="0" indent="0">
              <a:buNone/>
            </a:pPr>
            <a:r>
              <a:rPr lang="en-GB" sz="2000" dirty="0">
                <a:highlight>
                  <a:srgbClr val="00FF00"/>
                </a:highlight>
              </a:rPr>
              <a:t>Agreement:</a:t>
            </a:r>
            <a:endParaRPr lang="fi-FI" sz="2000" dirty="0">
              <a:highlight>
                <a:srgbClr val="00FF00"/>
              </a:highlight>
            </a:endParaRPr>
          </a:p>
          <a:p>
            <a:r>
              <a:rPr lang="en-GB" sz="2000" dirty="0"/>
              <a:t>At least one additional UL starting point is introduced</a:t>
            </a:r>
            <a:endParaRPr lang="fi-FI" sz="2000" dirty="0"/>
          </a:p>
          <a:p>
            <a:r>
              <a:rPr lang="en-GB" sz="2000" dirty="0"/>
              <a:t>FFS: details, including whether the starting point is indicated with an UL grant or not </a:t>
            </a:r>
            <a:endParaRPr lang="fi-FI" sz="2000" dirty="0"/>
          </a:p>
        </p:txBody>
      </p:sp>
    </p:spTree>
    <p:extLst>
      <p:ext uri="{BB962C8B-B14F-4D97-AF65-F5344CB8AC3E}">
        <p14:creationId xmlns:p14="http://schemas.microsoft.com/office/powerpoint/2010/main" val="3568638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251722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UL partial subframe transmission starting at symbol #7 is supported with both following modes  Mode 1 and Mode 2</a:t>
            </a:r>
          </a:p>
          <a:p>
            <a:r>
              <a:rPr lang="en-US" altLang="zh-CN" sz="1800" dirty="0"/>
              <a:t>Mode 1. The UE may start at a Rel-14 starting point or at symbol #7 depending on e.g. the outcome of LBT</a:t>
            </a:r>
          </a:p>
          <a:p>
            <a:pPr lvl="1"/>
            <a:r>
              <a:rPr lang="en-US" altLang="zh-CN" sz="1800" dirty="0"/>
              <a:t>The TBS is determined as for the full subframe regardless of the starting point (i.e. no TBS scaling)</a:t>
            </a:r>
          </a:p>
          <a:p>
            <a:pPr lvl="1"/>
            <a:r>
              <a:rPr lang="en-US" altLang="zh-CN" sz="1800" dirty="0"/>
              <a:t>FFS between:</a:t>
            </a:r>
          </a:p>
          <a:p>
            <a:pPr lvl="2"/>
            <a:r>
              <a:rPr lang="en-US" altLang="zh-CN" sz="1800" dirty="0"/>
              <a:t>When transmission starts at symbol #7, the first slot of a subframe is punctured</a:t>
            </a:r>
          </a:p>
          <a:p>
            <a:pPr lvl="2"/>
            <a:r>
              <a:rPr lang="en-US" altLang="zh-CN" sz="1800" dirty="0"/>
              <a:t>When transmission starts at symbol #7, the TB(s) is rate matched into the second slot</a:t>
            </a:r>
          </a:p>
          <a:p>
            <a:pPr lvl="1"/>
            <a:r>
              <a:rPr lang="en-US" altLang="zh-CN" sz="1800" dirty="0"/>
              <a:t>FFS: channel access within shared COT</a:t>
            </a:r>
          </a:p>
          <a:p>
            <a:pPr lvl="1"/>
            <a:r>
              <a:rPr lang="en-US" altLang="zh-CN" sz="1800" dirty="0"/>
              <a:t>FFS: whether and how to indicate to which UL subframes this applies</a:t>
            </a:r>
          </a:p>
          <a:p>
            <a:r>
              <a:rPr lang="en-US" altLang="zh-CN" sz="1800" dirty="0"/>
              <a:t>Mode 2. The UL grant indicates starting position at number #7</a:t>
            </a:r>
          </a:p>
          <a:p>
            <a:pPr lvl="1"/>
            <a:r>
              <a:rPr lang="en-US" altLang="zh-CN" sz="1800" dirty="0"/>
              <a:t>FFS: additional starting points between symbols #7 and #8 </a:t>
            </a:r>
          </a:p>
          <a:p>
            <a:pPr lvl="1"/>
            <a:r>
              <a:rPr lang="en-US" altLang="zh-CN" sz="1800" dirty="0"/>
              <a:t>The TB(s) is rate matched into the second slot</a:t>
            </a:r>
          </a:p>
          <a:p>
            <a:pPr lvl="1"/>
            <a:r>
              <a:rPr lang="en-US" altLang="zh-CN" sz="1800" dirty="0"/>
              <a:t>FFS: TBS determination (e.g. TBS scaling, or puncturing)  </a:t>
            </a:r>
          </a:p>
        </p:txBody>
      </p:sp>
    </p:spTree>
    <p:extLst>
      <p:ext uri="{BB962C8B-B14F-4D97-AF65-F5344CB8AC3E}">
        <p14:creationId xmlns:p14="http://schemas.microsoft.com/office/powerpoint/2010/main" val="1919228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400" dirty="0"/>
              <a:t>UL partial subframe transmission ending in the end of symbol [#3], #6, [#10] is supported</a:t>
            </a:r>
          </a:p>
          <a:p>
            <a:pPr lvl="1"/>
            <a:r>
              <a:rPr lang="en-US" altLang="zh-CN" sz="2000" dirty="0"/>
              <a:t>FFS: other ending positions</a:t>
            </a:r>
          </a:p>
          <a:p>
            <a:pPr lvl="1"/>
            <a:r>
              <a:rPr lang="en-US" altLang="zh-CN" sz="2000" dirty="0"/>
              <a:t>The ending position is indicated with the UL grant</a:t>
            </a:r>
          </a:p>
          <a:p>
            <a:pPr lvl="1"/>
            <a:r>
              <a:rPr lang="en-US" altLang="zh-CN" sz="2000" dirty="0"/>
              <a:t>The TB(s) is rate matched into the allocated symbols</a:t>
            </a:r>
          </a:p>
          <a:p>
            <a:pPr lvl="1"/>
            <a:r>
              <a:rPr lang="en-US" altLang="zh-CN" sz="2000" dirty="0"/>
              <a:t>FFS: TBS scaling  </a:t>
            </a:r>
          </a:p>
          <a:p>
            <a:pPr lvl="1"/>
            <a:r>
              <a:rPr lang="en-US" altLang="zh-CN" sz="2000" dirty="0"/>
              <a:t>FFS: UCI mapping, if supported</a:t>
            </a:r>
          </a:p>
          <a:p>
            <a:pPr lvl="1"/>
            <a:r>
              <a:rPr lang="en-US" altLang="zh-CN" sz="2000" dirty="0"/>
              <a:t>FFS: whether the starting symbols is always #0 or as in Rel-14</a:t>
            </a:r>
          </a:p>
          <a:p>
            <a:pPr lvl="1"/>
            <a:r>
              <a:rPr lang="en-US" altLang="zh-CN" sz="2000" dirty="0"/>
              <a:t>SRS transmission is not supported in these cases</a:t>
            </a:r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marL="0" indent="0">
              <a:buNone/>
            </a:pPr>
            <a:r>
              <a:rPr lang="en-US" altLang="zh-CN" sz="2400" dirty="0"/>
              <a:t> 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30034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354</Words>
  <Application>Microsoft Office PowerPoint</Application>
  <PresentationFormat>On-screen Show (4:3)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Office ​​テーマ</vt:lpstr>
      <vt:lpstr>Outcome of the offline discussion on UL partial subframes</vt:lpstr>
      <vt:lpstr>Background</vt:lpstr>
      <vt:lpstr>Proposal (1)</vt:lpstr>
      <vt:lpstr>Proposal (2)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Nokia</dc:creator>
  <cp:lastModifiedBy>Nokia</cp:lastModifiedBy>
  <cp:revision>157</cp:revision>
  <dcterms:created xsi:type="dcterms:W3CDTF">2016-10-06T11:44:35Z</dcterms:created>
  <dcterms:modified xsi:type="dcterms:W3CDTF">2017-05-17T01:56:36Z</dcterms:modified>
</cp:coreProperties>
</file>