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non-codebook based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LGE, CATT,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CeWiT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Deutsche Telekom, China Telecom, Xinwei, </a:t>
            </a:r>
            <a:r>
              <a:rPr lang="en-US" dirty="0" err="1" smtClean="0">
                <a:solidFill>
                  <a:schemeClr val="tx1"/>
                </a:solidFill>
              </a:rPr>
              <a:t>Tejas</a:t>
            </a:r>
            <a:r>
              <a:rPr lang="en-US" dirty="0" smtClean="0">
                <a:solidFill>
                  <a:schemeClr val="tx1"/>
                </a:solidFill>
              </a:rPr>
              <a:t> Networks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CATR,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IITH</a:t>
            </a:r>
            <a:r>
              <a:rPr lang="en-US" dirty="0" smtClean="0">
                <a:solidFill>
                  <a:schemeClr val="tx1"/>
                </a:solidFill>
              </a:rPr>
              <a:t>, IITM</a:t>
            </a:r>
          </a:p>
          <a:p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Meeting #</a:t>
            </a:r>
            <a:r>
              <a:rPr lang="en-US" altLang="ko-KR" sz="1800" dirty="0" smtClean="0">
                <a:latin typeface="+mn-lt"/>
              </a:rPr>
              <a:t>89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               	     </a:t>
            </a:r>
            <a:r>
              <a:rPr lang="en-US" altLang="zh-CN" sz="1800" dirty="0" smtClean="0">
                <a:latin typeface="+mn-lt"/>
              </a:rPr>
              <a:t>R1-1709549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Hangzhou, China, 15 -19 May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7.1.2.1.4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328592"/>
          </a:xfrm>
        </p:spPr>
        <p:txBody>
          <a:bodyPr>
            <a:noAutofit/>
          </a:bodyPr>
          <a:lstStyle/>
          <a:p>
            <a:r>
              <a:rPr lang="en-GB" altLang="zh-CN" sz="1600" dirty="0" smtClean="0"/>
              <a:t>Agreements in RAN1 meeting #88:</a:t>
            </a:r>
            <a:endParaRPr lang="en-US" altLang="zh-CN" sz="1600" dirty="0" smtClean="0"/>
          </a:p>
          <a:p>
            <a:pPr lvl="1" fontAlgn="base" hangingPunct="0"/>
            <a:r>
              <a:rPr lang="en-US" altLang="zh-CN" sz="1600" dirty="0" smtClean="0"/>
              <a:t>NR supports UL-MIMO scheduling by DCI, which includes at least some of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Indication of a SRS resource (SRI) which has been transmitted by this UE in previous time instance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Each configured SRS resource is associated with at least one UL Tx beam/precoder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FFS: whether to allow the existence of this field only when multiple SRS resources are configured to UE.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Transmit Rank indicator (TRI)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Possible values are up to the number of SRS ports configured in the indicated SRI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Wideband transmit PMI (TPMI), with details FFS including dual-stage codebook (if supported)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FFS: Possible PMs depend on the number of SRS ports configured in the indicated SRI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FFS: whether to allow the existence of this field for non-codebook-based UL-MIMO transmission</a:t>
            </a:r>
            <a:endParaRPr lang="zh-CN" altLang="zh-CN" sz="1600" dirty="0" smtClean="0"/>
          </a:p>
          <a:p>
            <a:pPr lvl="3" fontAlgn="base" hangingPunct="0"/>
            <a:r>
              <a:rPr lang="en-US" altLang="zh-CN" sz="1600" dirty="0" smtClean="0"/>
              <a:t>FFS: Subband TPMI 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UL MCS indication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UL HARQ related information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UL Resource allocation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FFS on multiple SRI indication and corresponding indications of TRI(s) and TPMI(s)</a:t>
            </a:r>
            <a:endParaRPr lang="zh-CN" altLang="zh-CN" sz="1600" dirty="0" smtClean="0"/>
          </a:p>
          <a:p>
            <a:pPr lvl="2" fontAlgn="base" hangingPunct="0"/>
            <a:r>
              <a:rPr lang="en-US" altLang="zh-CN" sz="1600" dirty="0" smtClean="0"/>
              <a:t>FFS: Joint encoding or separate encoding</a:t>
            </a:r>
            <a:endParaRPr lang="zh-CN" altLang="zh-CN" sz="1600" dirty="0" smtClean="0"/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382000" cy="4752528"/>
          </a:xfrm>
        </p:spPr>
        <p:txBody>
          <a:bodyPr>
            <a:normAutofit/>
          </a:bodyPr>
          <a:lstStyle/>
          <a:p>
            <a:pPr lvl="0"/>
            <a:endParaRPr lang="en-US" altLang="zh-CN" sz="2000" dirty="0" smtClean="0"/>
          </a:p>
          <a:p>
            <a:r>
              <a:rPr lang="en-US" altLang="zh-CN" sz="2800" dirty="0" smtClean="0"/>
              <a:t>For PUSCH </a:t>
            </a:r>
            <a:r>
              <a:rPr lang="en-US" altLang="zh-CN" sz="2800" dirty="0" err="1" smtClean="0"/>
              <a:t>precoder</a:t>
            </a:r>
            <a:r>
              <a:rPr lang="en-US" altLang="zh-CN" sz="2800" dirty="0" smtClean="0"/>
              <a:t> determination in non-codebook-based UL </a:t>
            </a:r>
            <a:r>
              <a:rPr lang="en-US" altLang="zh-CN" sz="2800" dirty="0" smtClean="0"/>
              <a:t>MIMO,</a:t>
            </a:r>
          </a:p>
          <a:p>
            <a:pPr lvl="1"/>
            <a:r>
              <a:rPr lang="en-US" altLang="zh-CN" sz="2400" dirty="0" smtClean="0"/>
              <a:t>At least </a:t>
            </a:r>
            <a:r>
              <a:rPr lang="en-GB" altLang="zh-CN" sz="2400" dirty="0" smtClean="0"/>
              <a:t>support </a:t>
            </a:r>
            <a:r>
              <a:rPr lang="en-GB" altLang="zh-CN" sz="2400" dirty="0" smtClean="0"/>
              <a:t>signalling of SRI(s) only, without TPMI indication in the UL grant</a:t>
            </a:r>
            <a:r>
              <a:rPr lang="en-GB" altLang="zh-CN" sz="2400" dirty="0" smtClean="0"/>
              <a:t>.</a:t>
            </a:r>
            <a:endParaRPr lang="en-GB" altLang="zh-CN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3586</TotalTime>
  <Words>247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UL non-codebook based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143</cp:revision>
  <dcterms:created xsi:type="dcterms:W3CDTF">2016-11-10T12:10:39Z</dcterms:created>
  <dcterms:modified xsi:type="dcterms:W3CDTF">2017-05-17T06:37:38Z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(2)H/TKd5EC+JuoZ+ZXCTk98cKpvGr/8miS0TE+vW97b8o/lpsW1Ej60Y1ES5Ba8ep7HE07+Bpn
eRPfsL6p2msKx7Y+x0wmb4d1P9Nfu1ZJRUxXlc2VczOdocSi29YdPi6Uxrb4HyxZbqSblr2I
uQlSYRYBqgq857C+OVIH7rHX4vCTRfnZkDlaXFqdeJ/vMWYmcV+Ak3+zAv9u3dpgupTUGZmV
hvKYEtYZH+aiVu6FEp</vt:lpwstr>
  </property>
  <property fmtid="{D5CDD505-2E9C-101B-9397-08002B2CF9AE}" pid="3" name="_2015_ms_pID_7253431">
    <vt:lpwstr>zN4n9VrYfpLvfoikPAuVNnOsr84hL/Ma8PU3DjFzuMLqgXOgKgMNsJ
DUEffUwQa9onfEND6z8pJtvG31cAiQ8AZUr6Jzag35yN+Hq9y+PMMI5OJ1W181Vmh11G2UY5
N0tkghhNQZY0/LWbUqhok6vq36NW5pAc6rPvMuzq0C0nvhhUZu4jdZZQJpr22GujzM1Oq54j
gNTNq3mUVnKkEzMI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1494893818</vt:lpwstr>
  </property>
</Properties>
</file>