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9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74" d="100"/>
          <a:sy n="74" d="100"/>
        </p:scale>
        <p:origin x="-1344" y="-10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2017-05-16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2017-05-16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  <a:cs typeface="Times New Roman" panose="02020603050405020304" pitchFamily="18" charset="0"/>
              </a:rPr>
              <a:t>WF on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  <a:cs typeface="Times New Roman" panose="02020603050405020304" pitchFamily="18" charset="0"/>
              </a:rPr>
              <a:t>transient period impact for PC5 operation with Short TTI</a:t>
            </a:r>
            <a:endParaRPr lang="en-US" altLang="zh-CN" sz="4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LG Electronics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Qualcomm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Meeting #89</a:t>
            </a:r>
            <a:r>
              <a:rPr lang="en-GB" altLang="ko-KR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				                     R1-170xxxx</a:t>
            </a:r>
            <a:endParaRPr lang="en-US" altLang="ko-KR" b="1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Hangzhou</a:t>
            </a: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, China </a:t>
            </a:r>
            <a:r>
              <a:rPr lang="en-US" altLang="ko-KR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15</a:t>
            </a:r>
            <a:r>
              <a:rPr lang="en-US" altLang="ko-KR" b="1" baseline="30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– 19</a:t>
            </a:r>
            <a:r>
              <a:rPr lang="en-US" altLang="ko-KR" b="1" baseline="30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May </a:t>
            </a: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2017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item: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6.2.3.3.1</a:t>
            </a:r>
            <a:endParaRPr lang="en-US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Example of inter-carrier interference (ICI) caused by transient period of slot TTI channel (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sTTI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) to legacy TTI channel (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nTTI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) reception,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when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sTTI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nTTI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are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FDMed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in the same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subframe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l"/>
            </a:pPr>
            <a:endParaRPr lang="en-US" altLang="ko-KR" sz="2000" b="1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l"/>
            </a:pPr>
            <a:endParaRPr lang="en-US" altLang="ko-KR" sz="2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8064896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following impacts of transient period of short TTI (</a:t>
            </a:r>
            <a:r>
              <a:rPr lang="en-US" altLang="ko-KR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sTTI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) should be taken into account for study and evaluation of PC5 operation with </a:t>
            </a:r>
            <a:r>
              <a:rPr lang="en-US" altLang="ko-KR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sTTI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1" algn="just" fontAlgn="base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Inter-carrier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interference to legacy TTI (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nTTI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) reception when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nTTI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sTTI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are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FDMed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, which is caused by emission during the transient period at the </a:t>
            </a:r>
            <a:r>
              <a:rPr lang="en-US" altLang="ko-KR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sTTI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boundary and right after the shared AGC symbol (if the shared AGC symbol operation is adopted) </a:t>
            </a:r>
          </a:p>
          <a:p>
            <a:pPr lvl="1" algn="just" fontAlgn="base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Symbol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overhead for transient period of </a:t>
            </a:r>
            <a:r>
              <a:rPr lang="en-US" altLang="ko-KR" dirty="0" err="1">
                <a:latin typeface="Calibri" panose="020F0502020204030204" pitchFamily="34" charset="0"/>
                <a:cs typeface="Times New Roman" panose="02020603050405020304" pitchFamily="18" charset="0"/>
              </a:rPr>
              <a:t>sTTI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FFS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on details of modeling for the evaluation</a:t>
            </a:r>
          </a:p>
          <a:p>
            <a:pPr lvl="2" algn="just">
              <a:buFont typeface="Arial" panose="020B0604020202020204" pitchFamily="34" charset="0"/>
              <a:buChar char="•"/>
            </a:pPr>
            <a:endParaRPr lang="ko-KR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1" indent="-342900" algn="just">
              <a:buFont typeface="Wingdings" pitchFamily="2" charset="2"/>
              <a:buChar char="l"/>
            </a:pPr>
            <a:endParaRPr lang="ko-KR" altLang="ko-KR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56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23402</TotalTime>
  <Words>155</Words>
  <Application>Microsoft Office PowerPoint</Application>
  <PresentationFormat>화면 슬라이드 쇼(4:3)</PresentationFormat>
  <Paragraphs>13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transient period impact for PC5 operation with Short TTI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1880</cp:revision>
  <dcterms:created xsi:type="dcterms:W3CDTF">2011-09-26T04:10:00Z</dcterms:created>
  <dcterms:modified xsi:type="dcterms:W3CDTF">2017-05-16T10:14:45Z</dcterms:modified>
</cp:coreProperties>
</file>