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2" r:id="rId3"/>
    <p:sldId id="28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136904" cy="1470025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power ramping for UE changes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Nokia, ASB,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2792" y="212635"/>
            <a:ext cx="8659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2400" b="1" dirty="0"/>
              <a:t>3GPP TSG RAN WG1 Meeting #NR </a:t>
            </a:r>
            <a:r>
              <a:rPr lang="en-US" altLang="ja-JP" sz="2400" b="1" dirty="0" smtClean="0"/>
              <a:t>89                                 </a:t>
            </a:r>
            <a:r>
              <a:rPr lang="en-US" altLang="ja-JP" sz="2400" b="1" dirty="0" smtClean="0"/>
              <a:t>R1-1709493</a:t>
            </a:r>
            <a:endParaRPr lang="en-US" altLang="ja-JP" sz="2400" b="1" dirty="0"/>
          </a:p>
          <a:p>
            <a:pPr>
              <a:spcBef>
                <a:spcPct val="0"/>
              </a:spcBef>
            </a:pPr>
            <a:r>
              <a:rPr lang="en-US" altLang="ja-JP" sz="2400" b="1" dirty="0"/>
              <a:t>Hangzhou, China, 15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- 19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May 2017</a:t>
            </a:r>
          </a:p>
          <a:p>
            <a:pPr>
              <a:spcBef>
                <a:spcPct val="0"/>
              </a:spcBef>
            </a:pPr>
            <a:r>
              <a:rPr lang="en-US" altLang="ja-JP" sz="2400" b="1" dirty="0"/>
              <a:t>Agenda item 7.1.1.4.2</a:t>
            </a:r>
            <a:endParaRPr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0000" lnSpcReduction="20000"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altLang="zh-CN" dirty="0">
                <a:highlight>
                  <a:srgbClr val="00FF00"/>
                </a:highlight>
                <a:ea typeface="Times"/>
              </a:rPr>
              <a:t>Agreements</a:t>
            </a:r>
            <a:r>
              <a:rPr lang="en-GB" altLang="zh-CN" dirty="0">
                <a:ea typeface="Times"/>
              </a:rPr>
              <a:t>:</a:t>
            </a:r>
          </a:p>
          <a:p>
            <a:pPr marL="685800" fontAlgn="ctr">
              <a:spcBef>
                <a:spcPts val="0"/>
              </a:spcBef>
              <a:buFont typeface="Arial"/>
              <a:buChar char="•"/>
            </a:pPr>
            <a:r>
              <a:rPr lang="en-GB" altLang="zh-CN" dirty="0">
                <a:latin typeface="Times"/>
              </a:rPr>
              <a:t>Update previous meeting as follows:</a:t>
            </a:r>
            <a:endParaRPr lang="en-GB" altLang="zh-CN" dirty="0"/>
          </a:p>
          <a:p>
            <a:pPr marL="685800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For NR RACH Msg. 1 retransmission at least for multi-beam operation:</a:t>
            </a:r>
            <a:endParaRPr lang="en-US" altLang="zh-CN" dirty="0"/>
          </a:p>
          <a:p>
            <a:pPr lvl="1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NR supports power ramping. </a:t>
            </a:r>
            <a:endParaRPr lang="en-US" altLang="zh-CN" dirty="0"/>
          </a:p>
          <a:p>
            <a:pPr lvl="2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If the UE conducts beam switching, working assumption that one of the alternatives below will be selected (configurability between multiple alternatives may be considered if clear benefit is shown): </a:t>
            </a:r>
            <a:endParaRPr lang="en-US" altLang="zh-CN" dirty="0"/>
          </a:p>
          <a:p>
            <a:pPr lvl="3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Alt 1: the counter of power ramping is re-set.</a:t>
            </a:r>
            <a:endParaRPr lang="en-US" altLang="zh-CN" dirty="0"/>
          </a:p>
          <a:p>
            <a:pPr lvl="3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Alt 2: the counter of power ramping remains unchanged.</a:t>
            </a:r>
            <a:endParaRPr lang="en-US" altLang="zh-CN" dirty="0"/>
          </a:p>
          <a:p>
            <a:pPr lvl="3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Alt 3: the counter of power ramping keeps increasing. </a:t>
            </a:r>
            <a:endParaRPr lang="en-US" altLang="zh-CN" dirty="0"/>
          </a:p>
          <a:p>
            <a:pPr lvl="3" fontAlgn="ctr">
              <a:spcBef>
                <a:spcPts val="0"/>
              </a:spcBef>
              <a:buFont typeface="Arial"/>
              <a:buChar char="•"/>
            </a:pPr>
            <a:r>
              <a:rPr lang="en-US" altLang="zh-CN" u="sng" dirty="0">
                <a:solidFill>
                  <a:srgbClr val="FF0000"/>
                </a:solidFill>
                <a:latin typeface="Times"/>
              </a:rPr>
              <a:t>Alt 4: as proposed on slide 4 and illustrated on slide 5 in R1-1706613</a:t>
            </a:r>
            <a:endParaRPr lang="en-US" altLang="zh-CN" dirty="0"/>
          </a:p>
          <a:p>
            <a:pPr lvl="3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Other alternatives or combinations of the above are not precluded.</a:t>
            </a:r>
            <a:endParaRPr lang="en-US" altLang="zh-CN" dirty="0"/>
          </a:p>
          <a:p>
            <a:pPr lvl="2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ea typeface="Times"/>
              </a:rPr>
              <a:t>If UE </a:t>
            </a:r>
            <a:r>
              <a:rPr lang="en-US" altLang="zh-CN" dirty="0" err="1">
                <a:ea typeface="Times"/>
              </a:rPr>
              <a:t>doesn</a:t>
            </a:r>
            <a:r>
              <a:rPr lang="zh-CN" altLang="zh-CN" dirty="0">
                <a:ea typeface="Calibri"/>
              </a:rPr>
              <a:t>’</a:t>
            </a:r>
            <a:r>
              <a:rPr lang="en-US" altLang="zh-CN" dirty="0">
                <a:ea typeface="Times"/>
              </a:rPr>
              <a:t>t change beam, the counter of power ramping keeps increasing.</a:t>
            </a:r>
            <a:endParaRPr lang="zh-CN" altLang="zh-CN" dirty="0"/>
          </a:p>
          <a:p>
            <a:pPr lvl="2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Note: UE may derive the uplink transmit power using the most recent estimate of path loss.</a:t>
            </a:r>
            <a:endParaRPr lang="en-US" altLang="zh-CN" dirty="0"/>
          </a:p>
          <a:p>
            <a:pPr lvl="2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The detail of power ramping step size is FFS.</a:t>
            </a:r>
            <a:endParaRPr lang="en-US" altLang="zh-CN" dirty="0"/>
          </a:p>
          <a:p>
            <a:pPr marL="685800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Whether UE performs UL Beam switching during retransmissions is up to UE implementation</a:t>
            </a:r>
            <a:endParaRPr lang="en-US" altLang="zh-CN" dirty="0"/>
          </a:p>
          <a:p>
            <a:pPr lvl="1" fontAlgn="ctr">
              <a:spcBef>
                <a:spcPts val="0"/>
              </a:spcBef>
              <a:buFont typeface="Arial"/>
              <a:buChar char="•"/>
            </a:pPr>
            <a:r>
              <a:rPr lang="en-US" altLang="zh-CN" dirty="0">
                <a:latin typeface="Times"/>
              </a:rPr>
              <a:t>Note: which beam UE switches to is up to UE implementation</a:t>
            </a:r>
            <a:endParaRPr lang="en-US" altLang="zh-CN" dirty="0"/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altLang="zh-CN" dirty="0">
                <a:ea typeface="Times"/>
              </a:rPr>
              <a:t>Companies are encouraged to perform further analysis and evaluations. Revisit next meeting.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71595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dirty="0">
                <a:latin typeface="Times"/>
              </a:rPr>
              <a:t>For NR RACH Msg. 1 retransmission at least for multi-beam operation:</a:t>
            </a:r>
            <a:endParaRPr lang="en-US" altLang="zh-CN" dirty="0"/>
          </a:p>
          <a:p>
            <a:pPr marL="742950" lvl="2" indent="-342900"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"/>
              </a:rPr>
              <a:t>If the UE conducts beam </a:t>
            </a:r>
            <a:r>
              <a:rPr lang="en-US" altLang="zh-CN" dirty="0" smtClean="0">
                <a:latin typeface="Times"/>
              </a:rPr>
              <a:t>switching,</a:t>
            </a:r>
            <a:r>
              <a:rPr lang="en-US" altLang="zh-CN" dirty="0">
                <a:latin typeface="Times"/>
              </a:rPr>
              <a:t> the counter of power ramping remains unchanged</a:t>
            </a:r>
            <a:r>
              <a:rPr lang="en-US" altLang="zh-CN" dirty="0" smtClean="0">
                <a:latin typeface="Times"/>
              </a:rPr>
              <a:t> </a:t>
            </a:r>
            <a:endParaRPr lang="en-US" altLang="zh-CN" dirty="0">
              <a:latin typeface="Times"/>
            </a:endParaRPr>
          </a:p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altLang="zh-CN" dirty="0">
              <a:solidFill>
                <a:schemeClr val="bg1">
                  <a:lumMod val="85000"/>
                </a:schemeClr>
              </a:solidFill>
              <a:latin typeface="Times" pitchFamily="18" charset="0"/>
              <a:cs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9080</TotalTime>
  <Words>265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power ramping for UE changes Tx beam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MarkXiong</cp:lastModifiedBy>
  <cp:revision>148</cp:revision>
  <dcterms:created xsi:type="dcterms:W3CDTF">2016-10-08T04:16:51Z</dcterms:created>
  <dcterms:modified xsi:type="dcterms:W3CDTF">2017-05-16T09:26:58Z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  <property fmtid="{5C58129F-E5B8-477A-9B38-B3E54BFA04C8}" pid="2">
    <vt:lpwstr>2A02109ED4621D176B14DF1942495BFA96417BFF1D88F9003C6F9AF73A7930AA</vt:lpwstr>
  </property>
</Properties>
</file>