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In-sync/Out-of-sync indications for RLF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Ericsson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709491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7.1.1.5.3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RAN1 thanks RAN2 </a:t>
            </a:r>
            <a:r>
              <a:rPr lang="en-GB" sz="2400" dirty="0" smtClean="0"/>
              <a:t>for the LS in R2-1703964 regarding in-sync/out-of-sync indication for RLF. Regarding the following questions asked by RAN2:</a:t>
            </a:r>
            <a:endParaRPr lang="en-US" sz="2400" dirty="0" smtClean="0"/>
          </a:p>
          <a:p>
            <a:r>
              <a:rPr lang="en-GB" sz="2400" b="1" dirty="0" smtClean="0"/>
              <a:t>Q1:</a:t>
            </a:r>
            <a:r>
              <a:rPr lang="en-GB" sz="2400" dirty="0" smtClean="0"/>
              <a:t> Can the in-sync/out-of-sync indications for RLF be provided per cell?</a:t>
            </a:r>
            <a:endParaRPr lang="en-US" sz="2400" dirty="0" smtClean="0"/>
          </a:p>
          <a:p>
            <a:r>
              <a:rPr lang="en-GB" sz="2400" b="1" dirty="0" smtClean="0"/>
              <a:t>Q2:</a:t>
            </a:r>
            <a:r>
              <a:rPr lang="en-GB" sz="2400" dirty="0" smtClean="0"/>
              <a:t> Is RAN1 planning to provide in-sync/out-of-sync indications that are periodic (similar to LTE)?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NR, L1 in the UE will provide a single in-sync/out-of-sync indication to higher layers in the UE at a certain point in time, both in single-beam and multi-beam operation. </a:t>
            </a:r>
            <a:endParaRPr lang="en-US" sz="2400" dirty="0" smtClean="0"/>
          </a:p>
          <a:p>
            <a:pPr lvl="1"/>
            <a:r>
              <a:rPr lang="en-US" sz="2000" dirty="0" smtClean="0"/>
              <a:t>Note </a:t>
            </a:r>
            <a:r>
              <a:rPr lang="en-US" sz="2000" dirty="0" smtClean="0"/>
              <a:t>that the indication is not necessarily indicative of the cell quality, depending on the choice of reference signal used to generate the indications. </a:t>
            </a:r>
            <a:endParaRPr lang="en-US" sz="2000" dirty="0" smtClean="0"/>
          </a:p>
          <a:p>
            <a:r>
              <a:rPr lang="en-US" sz="2400" dirty="0" smtClean="0"/>
              <a:t> In NR, L1 in the UE will provide periodic in-sync/out-of-sync indications to higher layers, similar to LTE.</a:t>
            </a:r>
          </a:p>
        </p:txBody>
      </p:sp>
    </p:spTree>
    <p:extLst>
      <p:ext uri="{BB962C8B-B14F-4D97-AF65-F5344CB8AC3E}">
        <p14:creationId xmlns:p14="http://schemas.microsoft.com/office/powerpoint/2010/main" xmlns="" val="256639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157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In-sync/Out-of-sync indications for RLF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mtk12330</cp:lastModifiedBy>
  <cp:revision>25</cp:revision>
  <dcterms:created xsi:type="dcterms:W3CDTF">2017-02-16T14:32:33Z</dcterms:created>
  <dcterms:modified xsi:type="dcterms:W3CDTF">2017-05-16T07:15:15Z</dcterms:modified>
</cp:coreProperties>
</file>