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3" r:id="rId3"/>
    <p:sldId id="28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3" autoAdjust="0"/>
    <p:restoredTop sz="98575" autoAdjust="0"/>
  </p:normalViewPr>
  <p:slideViewPr>
    <p:cSldViewPr>
      <p:cViewPr varScale="1">
        <p:scale>
          <a:sx n="93" d="100"/>
          <a:sy n="93" d="100"/>
        </p:scale>
        <p:origin x="129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On number of SS blocks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dirty="0"/>
              <a:t>Nokia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2317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#88bis</a:t>
            </a:r>
          </a:p>
          <a:p>
            <a:r>
              <a:rPr lang="en-US" altLang="ja-JP" dirty="0"/>
              <a:t>Hangzhou, P.R. China, 15</a:t>
            </a:r>
            <a:r>
              <a:rPr lang="en-US" altLang="ja-JP" baseline="30000" dirty="0"/>
              <a:t>th </a:t>
            </a:r>
            <a:r>
              <a:rPr lang="en-US" altLang="ja-JP" dirty="0"/>
              <a:t>– 19</a:t>
            </a:r>
            <a:r>
              <a:rPr lang="en-US" altLang="ja-JP" baseline="30000" dirty="0"/>
              <a:t>th</a:t>
            </a:r>
            <a:r>
              <a:rPr lang="en-US" altLang="ja-JP" dirty="0"/>
              <a:t> May 2017 </a:t>
            </a:r>
          </a:p>
          <a:p>
            <a:r>
              <a:rPr kumimoji="1" lang="en-US" altLang="ja-JP" dirty="0"/>
              <a:t>Agenda: 7.1.1.1.3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001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R1-170xxxx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457200" indent="-457200"/>
            <a:endParaRPr lang="en-GB" sz="2400" dirty="0"/>
          </a:p>
          <a:p>
            <a:pPr marL="457200" indent="-457200"/>
            <a:r>
              <a:rPr lang="en-GB" sz="2400" dirty="0"/>
              <a:t>In RAN1#88bis following agreement was made</a:t>
            </a:r>
          </a:p>
          <a:p>
            <a:r>
              <a:rPr lang="en-US" sz="2400" dirty="0"/>
              <a:t>The considered maximum number of SS-blocks, L, within SS burst set for different frequency ranges are</a:t>
            </a:r>
          </a:p>
          <a:p>
            <a:pPr lvl="1"/>
            <a:r>
              <a:rPr lang="en-US" sz="2000" dirty="0"/>
              <a:t>For frequency range up to 3 GHz, the maximum number of SS-blocks, L,  within SS burst set is [</a:t>
            </a:r>
            <a:r>
              <a:rPr lang="en-US" sz="2000" b="1" dirty="0"/>
              <a:t>1</a:t>
            </a:r>
            <a:r>
              <a:rPr lang="en-US" sz="2000" dirty="0"/>
              <a:t>,</a:t>
            </a:r>
            <a:r>
              <a:rPr lang="en-US" sz="2000" b="1" dirty="0"/>
              <a:t> 2, 4</a:t>
            </a:r>
            <a:r>
              <a:rPr lang="en-US" sz="2000" dirty="0"/>
              <a:t>]</a:t>
            </a:r>
          </a:p>
          <a:p>
            <a:pPr lvl="1"/>
            <a:r>
              <a:rPr lang="en-US" sz="2000" dirty="0"/>
              <a:t>For frequency range from 3GHz to 6 GHz, the maximum number of SS-blocks, L,  within SS burst set is [</a:t>
            </a:r>
            <a:r>
              <a:rPr lang="en-US" sz="2000" b="1" dirty="0"/>
              <a:t>4</a:t>
            </a:r>
            <a:r>
              <a:rPr lang="en-US" sz="2000" dirty="0"/>
              <a:t>, </a:t>
            </a:r>
            <a:r>
              <a:rPr lang="en-US" sz="2000" b="1" dirty="0"/>
              <a:t>8</a:t>
            </a:r>
            <a:r>
              <a:rPr lang="en-US" sz="2000" dirty="0"/>
              <a:t>]</a:t>
            </a:r>
          </a:p>
          <a:p>
            <a:pPr lvl="1"/>
            <a:r>
              <a:rPr lang="en-US" sz="2000" dirty="0"/>
              <a:t>For frequency range from 6 GHz to 52.6 GHz, the maximum number of SS-blocks, L,  within SS burst set is [</a:t>
            </a:r>
            <a:r>
              <a:rPr lang="en-US" sz="2000" b="1" dirty="0"/>
              <a:t>64</a:t>
            </a:r>
            <a:r>
              <a:rPr lang="en-US" sz="2000" dirty="0"/>
              <a:t>]</a:t>
            </a:r>
          </a:p>
          <a:p>
            <a:r>
              <a:rPr lang="en-US" sz="2400" dirty="0"/>
              <a:t>The way the value of L is reflected in specification is FFS</a:t>
            </a:r>
          </a:p>
          <a:p>
            <a:pPr lvl="1"/>
            <a:r>
              <a:rPr lang="en-US" sz="2000" dirty="0"/>
              <a:t>Aforementioned values are to be used to facilitate the NR initial access design and evaluate the specification impact</a:t>
            </a:r>
          </a:p>
          <a:p>
            <a:pPr lvl="1"/>
            <a:r>
              <a:rPr lang="en-US" sz="2000" dirty="0"/>
              <a:t>Possibility of having unified frequency agnostic signaling design is not precluded</a:t>
            </a:r>
          </a:p>
          <a:p>
            <a:pPr marL="857250" lvl="1" indent="-457200"/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endParaRPr lang="en-GB" sz="2000" dirty="0"/>
          </a:p>
          <a:p>
            <a:pPr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228740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dirty="0" err="1"/>
              <a:t>Discussion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r>
              <a:rPr lang="en-US" sz="2400" dirty="0"/>
              <a:t>In attempt to summarize views expressed in contributions following options could be identified</a:t>
            </a:r>
          </a:p>
          <a:p>
            <a:pPr lvl="1"/>
            <a:r>
              <a:rPr lang="en-US" sz="2000" dirty="0"/>
              <a:t>The considered maximum number of SS-blocks, L, within SS burst set for different frequency ranges are</a:t>
            </a:r>
          </a:p>
          <a:p>
            <a:pPr lvl="2"/>
            <a:r>
              <a:rPr lang="en-US" sz="1600" dirty="0"/>
              <a:t>For frequency range up to 3 GHz, the maximum number of SS-blocks, L,  within SS burst set is [</a:t>
            </a:r>
            <a:r>
              <a:rPr lang="en-US" sz="1600" b="1" dirty="0"/>
              <a:t>2 or 4</a:t>
            </a:r>
            <a:r>
              <a:rPr lang="en-US" sz="1600" dirty="0"/>
              <a:t>]</a:t>
            </a:r>
          </a:p>
          <a:p>
            <a:pPr lvl="2"/>
            <a:r>
              <a:rPr lang="en-US" sz="1600" dirty="0"/>
              <a:t>For frequency range from 3GHz to 6 GHz, the maximum number of SS-blocks, L,  within SS burst set is [</a:t>
            </a:r>
            <a:r>
              <a:rPr lang="en-US" sz="1600" b="1" dirty="0"/>
              <a:t>4</a:t>
            </a:r>
            <a:r>
              <a:rPr lang="en-US" sz="1600" dirty="0"/>
              <a:t> or </a:t>
            </a:r>
            <a:r>
              <a:rPr lang="en-US" sz="1600" b="1" dirty="0"/>
              <a:t>8</a:t>
            </a:r>
            <a:r>
              <a:rPr lang="en-US" sz="1600" dirty="0"/>
              <a:t>]</a:t>
            </a:r>
          </a:p>
          <a:p>
            <a:pPr lvl="2"/>
            <a:r>
              <a:rPr lang="en-US" sz="1600" dirty="0"/>
              <a:t>For frequency range from 6 GHz to 52.6 GHz, the maximum number of SS-blocks, L,  within SS burst set is </a:t>
            </a:r>
            <a:r>
              <a:rPr lang="en-US" sz="1600" b="1" dirty="0"/>
              <a:t>64</a:t>
            </a:r>
            <a:endParaRPr lang="en-US" sz="2000" dirty="0"/>
          </a:p>
          <a:p>
            <a:r>
              <a:rPr lang="en-US" sz="2400" dirty="0"/>
              <a:t>How to reflect the </a:t>
            </a:r>
            <a:r>
              <a:rPr lang="en-US" sz="2400" i="1" dirty="0"/>
              <a:t>L</a:t>
            </a:r>
            <a:r>
              <a:rPr lang="en-US" sz="2400" dirty="0"/>
              <a:t> in the specification</a:t>
            </a:r>
          </a:p>
          <a:p>
            <a:pPr lvl="1"/>
            <a:r>
              <a:rPr lang="en-US" sz="2000" dirty="0"/>
              <a:t>Option 1: Limit the possible time locations of SS block to </a:t>
            </a:r>
            <a:r>
              <a:rPr lang="en-US" sz="2000" i="1" dirty="0"/>
              <a:t>L, </a:t>
            </a:r>
            <a:r>
              <a:rPr lang="en-US" sz="2000" dirty="0"/>
              <a:t>which is the same as the maximum number of SS blocks in SS burst set</a:t>
            </a:r>
          </a:p>
          <a:p>
            <a:pPr lvl="1"/>
            <a:r>
              <a:rPr lang="en-US" sz="2000" dirty="0"/>
              <a:t>Option 2: Allow over provisioning the possible time locations of SS block to </a:t>
            </a:r>
            <a:r>
              <a:rPr lang="en-US" sz="2000" i="1" dirty="0"/>
              <a:t>L, </a:t>
            </a:r>
            <a:r>
              <a:rPr lang="en-US" sz="2000" dirty="0"/>
              <a:t>but restrict the maximum of actually transmitted SS blocks to number to </a:t>
            </a:r>
            <a:r>
              <a:rPr lang="en-US" sz="2000" i="1" dirty="0"/>
              <a:t>L</a:t>
            </a:r>
          </a:p>
          <a:p>
            <a:pPr lvl="1"/>
            <a:r>
              <a:rPr lang="en-US" sz="2000" dirty="0"/>
              <a:t>FFS: other implications</a:t>
            </a:r>
          </a:p>
          <a:p>
            <a:pPr marL="457200" lvl="1" indent="0">
              <a:buNone/>
            </a:pPr>
            <a:endParaRPr lang="en-US" sz="2000" dirty="0"/>
          </a:p>
          <a:p>
            <a:endParaRPr lang="sv-SE" sz="2000" dirty="0"/>
          </a:p>
          <a:p>
            <a:pPr lvl="1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63872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853</TotalTime>
  <Words>356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On number of SS blocks</vt:lpstr>
      <vt:lpstr>Background</vt:lpstr>
      <vt:lpstr>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signals for random access</dc:title>
  <dc:creator>Kaikkonen, Jorma (Nokia - FI/Oulu)</dc:creator>
  <cp:lastModifiedBy>JK2</cp:lastModifiedBy>
  <cp:revision>39</cp:revision>
  <dcterms:created xsi:type="dcterms:W3CDTF">2017-04-05T16:16:02Z</dcterms:created>
  <dcterms:modified xsi:type="dcterms:W3CDTF">2017-05-17T03:13:22Z</dcterms:modified>
</cp:coreProperties>
</file>