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Aperiodic CSI-RS Activation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smtClean="0"/>
              <a:t>LG Electronics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569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GB" sz="2000" dirty="0" smtClean="0"/>
              <a:t>Hangzhou, China, 15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19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May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item: 7</a:t>
            </a:r>
            <a:r>
              <a:rPr kumimoji="1" lang="en-US" altLang="ja-JP" sz="2000" dirty="0" smtClean="0"/>
              <a:t>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R1-1709450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6388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was agreed in RAN1#88bis:</a:t>
            </a:r>
          </a:p>
          <a:p>
            <a:pPr lvl="1"/>
            <a:r>
              <a:rPr lang="en-US" sz="1800" dirty="0"/>
              <a:t>Study further activation mechanism (selecting N out of K NZP/ZP CSI-RS resources or resource sets, including joint trigger vs. separate triggers for resources, IMR, and/or reporting setting, reliability/latency associated with the activation, etc.) and the associated details (e.g., impact on DCI signaling, etc.) for aperiodic (AP) and semi-persistent (SP) CSI-RS</a:t>
            </a:r>
          </a:p>
          <a:p>
            <a:pPr lvl="1"/>
            <a:r>
              <a:rPr lang="en-GB" sz="1800" dirty="0"/>
              <a:t>Based on at least the supported number S of CSI-RS resource sets and number of CSI-RS resources K</a:t>
            </a:r>
            <a:r>
              <a:rPr lang="en-GB" sz="1800" baseline="-25000" dirty="0"/>
              <a:t>s</a:t>
            </a:r>
            <a:r>
              <a:rPr lang="en-GB" sz="1800" dirty="0"/>
              <a:t> per resource set, agree to specify one or both of these options for aperiodic CSI-RS</a:t>
            </a:r>
            <a:endParaRPr lang="en-US" sz="1800" dirty="0"/>
          </a:p>
          <a:p>
            <a:pPr lvl="2"/>
            <a:r>
              <a:rPr lang="en-GB" sz="1800" dirty="0"/>
              <a:t>Option 1: use RRC + MAC CE + DCI </a:t>
            </a:r>
            <a:endParaRPr lang="en-US" sz="1800" dirty="0"/>
          </a:p>
          <a:p>
            <a:pPr lvl="2"/>
            <a:r>
              <a:rPr lang="en-GB" sz="1800" dirty="0"/>
              <a:t>Option 2: use RRC + </a:t>
            </a:r>
            <a:r>
              <a:rPr lang="en-GB" sz="1800" dirty="0" smtClean="0"/>
              <a:t>DCI</a:t>
            </a:r>
          </a:p>
          <a:p>
            <a:pPr lvl="2"/>
            <a:endParaRPr lang="en-GB" sz="1800" dirty="0"/>
          </a:p>
          <a:p>
            <a:r>
              <a:rPr lang="en-GB" sz="2000" dirty="0" smtClean="0"/>
              <a:t>When a UE is configured with multiple DL component carriers (CCs), the mapping between code points of the DCI field and the selected CSI-RS resource needs to be signalled to the UE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382000" cy="5334000"/>
          </a:xfrm>
        </p:spPr>
        <p:txBody>
          <a:bodyPr>
            <a:noAutofit/>
          </a:bodyPr>
          <a:lstStyle/>
          <a:p>
            <a:r>
              <a:rPr lang="en-US" sz="2400" dirty="0"/>
              <a:t>When a UE is configured with K NZP CSI-RS resources (resource sets) in a Resource </a:t>
            </a:r>
            <a:r>
              <a:rPr lang="en-US" sz="2400" dirty="0" smtClean="0"/>
              <a:t>setting (via RRC), the following activation mechanism is supported for AP-CSI-RS:</a:t>
            </a:r>
          </a:p>
          <a:p>
            <a:pPr lvl="1"/>
            <a:r>
              <a:rPr lang="en-US" sz="2000" dirty="0"/>
              <a:t>When K ≤ </a:t>
            </a:r>
            <a:r>
              <a:rPr lang="en-US" sz="2000" dirty="0" err="1"/>
              <a:t>K</a:t>
            </a:r>
            <a:r>
              <a:rPr lang="en-US" sz="2000" baseline="-25000" dirty="0" err="1" smtClean="0"/>
              <a:t>min</a:t>
            </a:r>
            <a:r>
              <a:rPr lang="en-US" sz="2000" dirty="0" smtClean="0"/>
              <a:t> or N ≤ </a:t>
            </a:r>
            <a:r>
              <a:rPr lang="en-US" sz="2000" dirty="0" err="1" smtClean="0"/>
              <a:t>N</a:t>
            </a:r>
            <a:r>
              <a:rPr lang="en-US" sz="2000" baseline="-25000" dirty="0" err="1" smtClean="0"/>
              <a:t>min</a:t>
            </a:r>
            <a:r>
              <a:rPr lang="en-US" sz="2000" dirty="0" smtClean="0"/>
              <a:t>, Option 2 is used</a:t>
            </a:r>
          </a:p>
          <a:p>
            <a:pPr lvl="1"/>
            <a:r>
              <a:rPr lang="en-US" sz="2000" dirty="0" smtClean="0"/>
              <a:t>Else, Option 1 is used</a:t>
            </a:r>
          </a:p>
          <a:p>
            <a:pPr lvl="2"/>
            <a:r>
              <a:rPr lang="en-GB" sz="1600" dirty="0" smtClean="0"/>
              <a:t>MAC CE signalling includes the </a:t>
            </a:r>
            <a:r>
              <a:rPr lang="en-GB" sz="1600" dirty="0"/>
              <a:t>mapping between </a:t>
            </a:r>
            <a:r>
              <a:rPr lang="en-GB" sz="1600" dirty="0" smtClean="0"/>
              <a:t>the code </a:t>
            </a:r>
            <a:r>
              <a:rPr lang="en-GB" sz="1600" dirty="0"/>
              <a:t>points of </a:t>
            </a:r>
            <a:r>
              <a:rPr lang="en-GB" sz="1600" dirty="0" smtClean="0"/>
              <a:t>DCI </a:t>
            </a:r>
            <a:r>
              <a:rPr lang="en-GB" sz="1600" dirty="0"/>
              <a:t>field and the </a:t>
            </a:r>
            <a:r>
              <a:rPr lang="en-US" sz="1600" dirty="0"/>
              <a:t>N </a:t>
            </a:r>
            <a:r>
              <a:rPr lang="en-GB" sz="1600" dirty="0" smtClean="0"/>
              <a:t>activated CSI-RS </a:t>
            </a:r>
            <a:r>
              <a:rPr lang="en-GB" sz="1600" dirty="0"/>
              <a:t>resource(s</a:t>
            </a:r>
            <a:r>
              <a:rPr lang="en-GB" sz="1600" dirty="0" smtClean="0"/>
              <a:t>) for each CC</a:t>
            </a:r>
            <a:endParaRPr lang="en-US" sz="1600" dirty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FFS: Values of </a:t>
            </a:r>
            <a:r>
              <a:rPr lang="en-US" sz="2400" dirty="0" err="1"/>
              <a:t>K</a:t>
            </a:r>
            <a:r>
              <a:rPr lang="en-US" sz="2400" baseline="-25000" dirty="0" err="1"/>
              <a:t>min</a:t>
            </a:r>
            <a:r>
              <a:rPr lang="en-US" sz="2400" dirty="0"/>
              <a:t> </a:t>
            </a:r>
            <a:r>
              <a:rPr lang="en-US" sz="2400" dirty="0" smtClean="0"/>
              <a:t>and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min</a:t>
            </a:r>
            <a:r>
              <a:rPr lang="en-US" sz="2400" dirty="0" smtClean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46215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270</Words>
  <Application>Microsoft Office PowerPoint</Application>
  <PresentationFormat>On-screen Show (4:3)</PresentationFormat>
  <Paragraphs>23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Aperiodic CSI-RS Activation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261</cp:revision>
  <dcterms:created xsi:type="dcterms:W3CDTF">2016-09-09T20:37:00Z</dcterms:created>
  <dcterms:modified xsi:type="dcterms:W3CDTF">2017-05-16T09:21:07Z</dcterms:modified>
</cp:coreProperties>
</file>