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56" r:id="rId7"/>
    <p:sldId id="257" r:id="rId8"/>
    <p:sldId id="266" r:id="rId9"/>
    <p:sldId id="267" r:id="rId10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9" autoAdjust="0"/>
    <p:restoredTop sz="94660"/>
  </p:normalViewPr>
  <p:slideViewPr>
    <p:cSldViewPr snapToGrid="0">
      <p:cViewPr varScale="1">
        <p:scale>
          <a:sx n="72" d="100"/>
          <a:sy n="72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575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930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804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5992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8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722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5706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85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0834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62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692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EAEABE-F981-406F-9EF4-346012FD86B1}" type="datetimeFigureOut">
              <a:rPr lang="en-US" smtClean="0"/>
              <a:t>5/16/2017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4A6CD2-1E6E-48BC-A021-A81A864C8D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5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multi-</a:t>
            </a:r>
            <a:r>
              <a:rPr lang="en-US" dirty="0" err="1"/>
              <a:t>sTTI</a:t>
            </a:r>
            <a:r>
              <a:rPr lang="en-US" dirty="0"/>
              <a:t> scheduling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US" dirty="0"/>
              <a:t>Ericsson, </a:t>
            </a:r>
            <a:r>
              <a:rPr lang="en-US"/>
              <a:t>KT Corporation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dirty="0"/>
              <a:t>R1-1709445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512262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#89	</a:t>
            </a:r>
          </a:p>
          <a:p>
            <a:r>
              <a:rPr lang="en-US" sz="2400" dirty="0"/>
              <a:t>Hangzhou, China, 15th - 19th May 2017</a:t>
            </a:r>
          </a:p>
          <a:p>
            <a:r>
              <a:rPr lang="en-US" altLang="ja-JP" sz="2400" dirty="0"/>
              <a:t>Agenda item 6.2.1.2.2.1</a:t>
            </a:r>
            <a:endParaRPr lang="ja-JP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33364"/>
          </a:xfrm>
        </p:spPr>
        <p:txBody>
          <a:bodyPr>
            <a:normAutofit/>
          </a:bodyPr>
          <a:lstStyle/>
          <a:p>
            <a:pPr hangingPunct="0"/>
            <a:r>
              <a:rPr lang="sv-SE" dirty="0"/>
              <a:t> Multi-</a:t>
            </a:r>
            <a:r>
              <a:rPr lang="sv-SE" dirty="0" err="1"/>
              <a:t>sTTI</a:t>
            </a:r>
            <a:r>
              <a:rPr lang="sv-SE" dirty="0"/>
              <a:t> </a:t>
            </a:r>
            <a:r>
              <a:rPr lang="sv-SE" dirty="0" err="1"/>
              <a:t>scheduling</a:t>
            </a:r>
            <a:r>
              <a:rPr lang="sv-SE" dirty="0"/>
              <a:t> </a:t>
            </a:r>
            <a:r>
              <a:rPr lang="sv-SE" dirty="0" err="1"/>
              <a:t>can</a:t>
            </a:r>
            <a:r>
              <a:rPr lang="sv-SE" dirty="0"/>
              <a:t> </a:t>
            </a:r>
            <a:r>
              <a:rPr lang="sv-SE" dirty="0" err="1"/>
              <a:t>reduce</a:t>
            </a:r>
            <a:r>
              <a:rPr lang="sv-SE" dirty="0"/>
              <a:t> </a:t>
            </a:r>
            <a:r>
              <a:rPr lang="sv-SE" dirty="0" err="1"/>
              <a:t>control</a:t>
            </a:r>
            <a:r>
              <a:rPr lang="sv-SE" dirty="0"/>
              <a:t> overhead </a:t>
            </a:r>
            <a:r>
              <a:rPr lang="sv-SE" dirty="0" err="1"/>
              <a:t>while</a:t>
            </a:r>
            <a:r>
              <a:rPr lang="sv-SE" dirty="0"/>
              <a:t> </a:t>
            </a:r>
            <a:r>
              <a:rPr lang="sv-SE" dirty="0" err="1"/>
              <a:t>providing</a:t>
            </a:r>
            <a:r>
              <a:rPr lang="sv-SE" dirty="0"/>
              <a:t> the benefit </a:t>
            </a:r>
            <a:r>
              <a:rPr lang="sv-SE" dirty="0" err="1"/>
              <a:t>of</a:t>
            </a:r>
            <a:r>
              <a:rPr lang="sv-SE" dirty="0"/>
              <a:t> fast </a:t>
            </a:r>
            <a:r>
              <a:rPr lang="sv-SE" dirty="0" err="1"/>
              <a:t>processing</a:t>
            </a:r>
            <a:r>
              <a:rPr lang="sv-SE" dirty="0"/>
              <a:t> for </a:t>
            </a:r>
            <a:r>
              <a:rPr lang="sv-SE" dirty="0" err="1"/>
              <a:t>sPDSCH</a:t>
            </a:r>
            <a:r>
              <a:rPr lang="sv-SE" dirty="0"/>
              <a:t> and </a:t>
            </a:r>
            <a:r>
              <a:rPr lang="sv-SE" dirty="0" err="1"/>
              <a:t>sPUSCH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335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For a UE configured with 2os </a:t>
            </a:r>
            <a:r>
              <a:rPr lang="en-US" dirty="0" err="1"/>
              <a:t>sTTI</a:t>
            </a:r>
            <a:r>
              <a:rPr lang="en-US" dirty="0"/>
              <a:t> operation, multi-</a:t>
            </a:r>
            <a:r>
              <a:rPr lang="en-US" dirty="0" err="1"/>
              <a:t>sTTI</a:t>
            </a:r>
            <a:r>
              <a:rPr lang="en-US" dirty="0"/>
              <a:t> scheduling is supported</a:t>
            </a:r>
          </a:p>
          <a:p>
            <a:pPr lvl="1"/>
            <a:r>
              <a:rPr lang="en-US" dirty="0"/>
              <a:t>Multi-</a:t>
            </a:r>
            <a:r>
              <a:rPr lang="en-US" dirty="0" err="1"/>
              <a:t>sTTI</a:t>
            </a:r>
            <a:r>
              <a:rPr lang="en-US" dirty="0"/>
              <a:t> scheduling is RRC configured</a:t>
            </a:r>
          </a:p>
          <a:p>
            <a:pPr lvl="1"/>
            <a:r>
              <a:rPr lang="en-US" dirty="0"/>
              <a:t>When configured with multi-</a:t>
            </a:r>
            <a:r>
              <a:rPr lang="en-US" dirty="0" err="1"/>
              <a:t>sTTI</a:t>
            </a:r>
            <a:r>
              <a:rPr lang="en-US" dirty="0"/>
              <a:t> scheduling, </a:t>
            </a:r>
          </a:p>
          <a:p>
            <a:pPr lvl="2"/>
            <a:r>
              <a:rPr lang="en-US" dirty="0"/>
              <a:t>The UE is expected to monitor the DCI for multi-</a:t>
            </a:r>
            <a:r>
              <a:rPr lang="en-US" dirty="0" err="1"/>
              <a:t>sTTI</a:t>
            </a:r>
            <a:r>
              <a:rPr lang="en-US" dirty="0"/>
              <a:t> scheduling in PDCCH and </a:t>
            </a:r>
            <a:r>
              <a:rPr lang="en-US" dirty="0" err="1"/>
              <a:t>sTTI</a:t>
            </a:r>
            <a:r>
              <a:rPr lang="en-US" dirty="0"/>
              <a:t> 3</a:t>
            </a:r>
          </a:p>
          <a:p>
            <a:pPr lvl="2"/>
            <a:r>
              <a:rPr lang="en-US" dirty="0"/>
              <a:t>The UE is expected to monitor sDCI1 in </a:t>
            </a:r>
            <a:r>
              <a:rPr lang="en-US" dirty="0" err="1"/>
              <a:t>sTTI</a:t>
            </a:r>
            <a:r>
              <a:rPr lang="en-US" dirty="0"/>
              <a:t> 1, sTTI2, sTTI4 and sTTI5</a:t>
            </a:r>
          </a:p>
          <a:p>
            <a:pPr lvl="1"/>
            <a:r>
              <a:rPr lang="en-US" dirty="0"/>
              <a:t>The </a:t>
            </a:r>
            <a:r>
              <a:rPr lang="en-US" dirty="0" err="1"/>
              <a:t>sTTI</a:t>
            </a:r>
            <a:r>
              <a:rPr lang="en-US" dirty="0"/>
              <a:t>(s) that can be scheduled with a DCI for multi-</a:t>
            </a:r>
            <a:r>
              <a:rPr lang="en-US" dirty="0" err="1"/>
              <a:t>sTTI</a:t>
            </a:r>
            <a:r>
              <a:rPr lang="en-US" dirty="0"/>
              <a:t> scheduling include at least the following options</a:t>
            </a:r>
          </a:p>
          <a:p>
            <a:pPr lvl="2"/>
            <a:r>
              <a:rPr lang="en-US" dirty="0"/>
              <a:t>All </a:t>
            </a:r>
            <a:r>
              <a:rPr lang="en-US" dirty="0" err="1"/>
              <a:t>sTTIs</a:t>
            </a:r>
            <a:r>
              <a:rPr lang="en-US" dirty="0"/>
              <a:t> of slot 0</a:t>
            </a:r>
          </a:p>
          <a:p>
            <a:pPr lvl="2"/>
            <a:r>
              <a:rPr lang="en-US" dirty="0"/>
              <a:t>All </a:t>
            </a:r>
            <a:r>
              <a:rPr lang="en-US" dirty="0" err="1"/>
              <a:t>sTTIs</a:t>
            </a:r>
            <a:r>
              <a:rPr lang="en-US" dirty="0"/>
              <a:t> of slot 1</a:t>
            </a:r>
          </a:p>
          <a:p>
            <a:pPr lvl="2"/>
            <a:r>
              <a:rPr lang="en-US" dirty="0"/>
              <a:t>All </a:t>
            </a:r>
            <a:r>
              <a:rPr lang="en-US" dirty="0" err="1"/>
              <a:t>sTTIs</a:t>
            </a:r>
            <a:r>
              <a:rPr lang="en-US" dirty="0"/>
              <a:t> of the </a:t>
            </a:r>
            <a:r>
              <a:rPr lang="en-US" dirty="0" err="1"/>
              <a:t>subframe</a:t>
            </a:r>
            <a:endParaRPr lang="en-US" dirty="0"/>
          </a:p>
          <a:p>
            <a:pPr lvl="2"/>
            <a:r>
              <a:rPr lang="en-US" dirty="0"/>
              <a:t>sTTI0 if the DCI for multi-</a:t>
            </a:r>
            <a:r>
              <a:rPr lang="en-US" dirty="0" err="1"/>
              <a:t>sTTI</a:t>
            </a:r>
            <a:r>
              <a:rPr lang="en-US" dirty="0"/>
              <a:t> scheduling is sent in PDCCH or sTTI3 if DCI for multi-</a:t>
            </a:r>
            <a:r>
              <a:rPr lang="en-US" dirty="0" err="1"/>
              <a:t>sTTI</a:t>
            </a:r>
            <a:r>
              <a:rPr lang="en-US" dirty="0"/>
              <a:t> scheduling is sent in sTTI3</a:t>
            </a:r>
          </a:p>
        </p:txBody>
      </p:sp>
    </p:spTree>
    <p:extLst>
      <p:ext uri="{BB962C8B-B14F-4D97-AF65-F5344CB8AC3E}">
        <p14:creationId xmlns:p14="http://schemas.microsoft.com/office/powerpoint/2010/main" val="33011417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(2/2)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/>
              <a:t>The format of the DCI for multi-</a:t>
            </a:r>
            <a:r>
              <a:rPr lang="en-US" dirty="0" err="1"/>
              <a:t>sTTI</a:t>
            </a:r>
            <a:r>
              <a:rPr lang="en-US" dirty="0"/>
              <a:t> scheduling is based on the format of sDCI0 with at least the following modifications</a:t>
            </a:r>
          </a:p>
          <a:p>
            <a:pPr lvl="2"/>
            <a:r>
              <a:rPr lang="en-US" dirty="0"/>
              <a:t>A single HARQ process ID is included and corresponds to the first scheduled </a:t>
            </a:r>
            <a:r>
              <a:rPr lang="en-US" dirty="0" err="1"/>
              <a:t>sTTI</a:t>
            </a:r>
            <a:endParaRPr lang="en-US" dirty="0"/>
          </a:p>
          <a:p>
            <a:pPr lvl="3"/>
            <a:r>
              <a:rPr lang="en-US" dirty="0"/>
              <a:t>The HARQ process ID for the remaining scheduled </a:t>
            </a:r>
            <a:r>
              <a:rPr lang="en-US" dirty="0" err="1"/>
              <a:t>sTTI</a:t>
            </a:r>
            <a:r>
              <a:rPr lang="en-US" dirty="0"/>
              <a:t> is determined by the UE similarly as in </a:t>
            </a:r>
            <a:r>
              <a:rPr lang="en-US" dirty="0" err="1"/>
              <a:t>eLAA</a:t>
            </a:r>
            <a:r>
              <a:rPr lang="en-US" dirty="0"/>
              <a:t>.</a:t>
            </a:r>
          </a:p>
          <a:p>
            <a:pPr lvl="2"/>
            <a:r>
              <a:rPr lang="en-US" dirty="0"/>
              <a:t>A RV field per scheduled </a:t>
            </a:r>
            <a:r>
              <a:rPr lang="en-US" dirty="0" err="1"/>
              <a:t>sTTI</a:t>
            </a:r>
            <a:endParaRPr lang="en-US" dirty="0"/>
          </a:p>
          <a:p>
            <a:pPr lvl="2"/>
            <a:r>
              <a:rPr lang="en-US" dirty="0"/>
              <a:t>A NDI field per scheduled </a:t>
            </a:r>
            <a:r>
              <a:rPr lang="en-US" dirty="0" err="1"/>
              <a:t>sTTI</a:t>
            </a:r>
            <a:endParaRPr lang="en-US" dirty="0"/>
          </a:p>
          <a:p>
            <a:pPr lvl="2"/>
            <a:r>
              <a:rPr lang="en-US" dirty="0"/>
              <a:t>A field for indicating DMRS positions</a:t>
            </a:r>
          </a:p>
          <a:p>
            <a:pPr lvl="2"/>
            <a:r>
              <a:rPr lang="en-US" dirty="0"/>
              <a:t>Note: the MCS and resource allocation is the same for all scheduled </a:t>
            </a:r>
            <a:r>
              <a:rPr lang="en-US" dirty="0" err="1"/>
              <a:t>sTTIs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978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5NUHHDQN7SK2-1-175773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https://ericoll.internal.ericsson.com/sites/star/_layouts/DocIdRedir.aspx?ID=5NUHHDQN7SK2-1-175773</Url>
      <Description>5NUHHDQN7SK2-1-175773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/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Props1.xml><?xml version="1.0" encoding="utf-8"?>
<ds:datastoreItem xmlns:ds="http://schemas.openxmlformats.org/officeDocument/2006/customXml" ds:itemID="{5B2BF3EE-FD0C-4F75-9FAF-2E8BE23B65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5240057-4D00-4F0B-9817-37193F939DFE}">
  <ds:schemaRefs>
    <ds:schemaRef ds:uri="http://purl.org/dc/dcmitype/"/>
    <ds:schemaRef ds:uri="http://purl.org/dc/elements/1.1/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http://schemas.microsoft.com/sharepoint/v4"/>
    <ds:schemaRef ds:uri="http://www.w3.org/XML/1998/namespace"/>
    <ds:schemaRef ds:uri="http://schemas.microsoft.com/office/infopath/2007/PartnerControls"/>
    <ds:schemaRef ds:uri="7789c8df-cd92-43c1-8a83-195dbc0f0a0a"/>
    <ds:schemaRef ds:uri="08b2df90-05d3-4030-90d4-c9feeb4a1cd9"/>
  </ds:schemaRefs>
</ds:datastoreItem>
</file>

<file path=customXml/itemProps3.xml><?xml version="1.0" encoding="utf-8"?>
<ds:datastoreItem xmlns:ds="http://schemas.openxmlformats.org/officeDocument/2006/customXml" ds:itemID="{CF3563FF-3CC5-4B26-BE26-33FE4A5A8DFB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22E49A4E-A7D1-4C20-8D1E-B1E95A42DCE9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973DA09B-56A6-4DD6-903B-C1CB8C7A78E8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559</TotalTime>
  <Words>239</Words>
  <Application>Microsoft Office PowerPoint</Application>
  <PresentationFormat>Widescreen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ＭＳ Ｐゴシック</vt:lpstr>
      <vt:lpstr>Arial</vt:lpstr>
      <vt:lpstr>Calibri</vt:lpstr>
      <vt:lpstr>Calibri Light</vt:lpstr>
      <vt:lpstr>Office Theme</vt:lpstr>
      <vt:lpstr>WF on multi-sTTI scheduling</vt:lpstr>
      <vt:lpstr>Background</vt:lpstr>
      <vt:lpstr>Proposal (1/2)</vt:lpstr>
      <vt:lpstr>Proposal (2/2)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Mårten Sundberg</dc:creator>
  <cp:lastModifiedBy>Laetitia Falconetti</cp:lastModifiedBy>
  <cp:revision>82</cp:revision>
  <dcterms:created xsi:type="dcterms:W3CDTF">2016-11-10T14:18:32Z</dcterms:created>
  <dcterms:modified xsi:type="dcterms:W3CDTF">2017-05-16T04:10:57Z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066667ca-fb29-4493-80f2-7c23877f4da4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</Properties>
</file>