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74" r:id="rId3"/>
    <p:sldId id="27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41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2472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576" y="2257425"/>
            <a:ext cx="7704856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feD2D sidelink power control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#89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</a:t>
            </a:r>
            <a:r>
              <a:rPr lang="sv-SE" altLang="zh-CN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</a:t>
            </a:r>
            <a:r>
              <a:rPr lang="sv-SE" altLang="zh-CN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R1-1709428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  <a:defRPr/>
            </a:pPr>
            <a:r>
              <a:rPr lang="en-GB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Hangzhou, China 15th – 19th May 2017</a:t>
            </a: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  <a:p>
            <a:pPr>
              <a:buNone/>
              <a:defRPr/>
            </a:pP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</a:t>
            </a:r>
            <a: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Item: </a:t>
            </a: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6.2.9.2.3.3</a:t>
            </a: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345137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smtClean="0">
                <a:ea typeface="ＭＳ Ｐゴシック" pitchFamily="34" charset="-128"/>
              </a:rPr>
              <a:t>HiSilicon</a:t>
            </a:r>
            <a:r>
              <a:rPr lang="en-US" altLang="ja-JP" sz="2400" dirty="0" smtClean="0">
                <a:ea typeface="ＭＳ Ｐゴシック" pitchFamily="34" charset="-128"/>
              </a:rPr>
              <a:t>, Sony, </a:t>
            </a:r>
            <a:r>
              <a:rPr lang="en-US" altLang="zh-CN" sz="2400" dirty="0" smtClean="0">
                <a:ea typeface="ＭＳ Ｐゴシック" pitchFamily="34" charset="-128"/>
              </a:rPr>
              <a:t>KDDI, </a:t>
            </a:r>
            <a:r>
              <a:rPr lang="en-US" altLang="zh-CN" sz="2400" dirty="0" smtClean="0">
                <a:ea typeface="ＭＳ Ｐゴシック" pitchFamily="34" charset="-128"/>
              </a:rPr>
              <a:t>Intel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363272" cy="4857403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At </a:t>
            </a:r>
            <a:r>
              <a:rPr lang="en-US" altLang="zh-CN" sz="2400" dirty="0" smtClean="0"/>
              <a:t>RAN1#88bis </a:t>
            </a:r>
            <a:r>
              <a:rPr lang="en-US" altLang="zh-CN" sz="2400" dirty="0"/>
              <a:t>meeting, the following agreement for feD2D was reached:</a:t>
            </a:r>
            <a:endParaRPr lang="en-US" sz="2400" dirty="0"/>
          </a:p>
          <a:p>
            <a:pPr lvl="1"/>
            <a:r>
              <a:rPr lang="en-US" sz="2000" dirty="0"/>
              <a:t>Sidelink power control taking into account propagation characteristics between Relay UE and Remote UE is further studied</a:t>
            </a:r>
          </a:p>
          <a:p>
            <a:pPr lvl="2"/>
            <a:r>
              <a:rPr lang="en-US" sz="1600" dirty="0"/>
              <a:t>Propagation characteristics can include sidelink pathloss, received signal quality, interference level etc.</a:t>
            </a:r>
          </a:p>
          <a:p>
            <a:pPr lvl="2"/>
            <a:r>
              <a:rPr lang="en-US" sz="1600" dirty="0"/>
              <a:t>FFS details of sidelink power control operation</a:t>
            </a:r>
          </a:p>
          <a:p>
            <a:pPr lvl="1"/>
            <a:r>
              <a:rPr lang="en-US" sz="2000" dirty="0"/>
              <a:t>Companies are encouraged to quantify gains of sidelink power control enhancements and provide more evaluation for the next meeting relative to R12 power control operation</a:t>
            </a:r>
          </a:p>
        </p:txBody>
      </p:sp>
    </p:spTree>
    <p:extLst>
      <p:ext uri="{BB962C8B-B14F-4D97-AF65-F5344CB8AC3E}">
        <p14:creationId xmlns:p14="http://schemas.microsoft.com/office/powerpoint/2010/main" val="271535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45024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/>
              <a:t>For feD2D </a:t>
            </a:r>
            <a:r>
              <a:rPr lang="en-US" altLang="zh-CN" dirty="0" err="1"/>
              <a:t>sidelink</a:t>
            </a:r>
            <a:r>
              <a:rPr lang="en-US" altLang="zh-CN" dirty="0"/>
              <a:t> power </a:t>
            </a:r>
            <a:r>
              <a:rPr lang="en-US" altLang="zh-CN" dirty="0" smtClean="0"/>
              <a:t>control, </a:t>
            </a:r>
            <a:r>
              <a:rPr lang="en-US" altLang="zh-CN" dirty="0"/>
              <a:t>the following </a:t>
            </a:r>
            <a:r>
              <a:rPr lang="en-US" altLang="zh-CN" dirty="0" smtClean="0"/>
              <a:t>is </a:t>
            </a:r>
            <a:r>
              <a:rPr lang="en-US" altLang="zh-CN" dirty="0"/>
              <a:t>supported:</a:t>
            </a:r>
          </a:p>
          <a:p>
            <a:pPr lvl="1"/>
            <a:r>
              <a:rPr lang="en-US" altLang="zh-CN" dirty="0"/>
              <a:t>The </a:t>
            </a:r>
            <a:r>
              <a:rPr lang="en-US" altLang="zh-CN" dirty="0" err="1"/>
              <a:t>sidelink</a:t>
            </a:r>
            <a:r>
              <a:rPr lang="en-US" altLang="zh-CN" dirty="0"/>
              <a:t> maximum transmission power both for relay UEs and remote UEs </a:t>
            </a:r>
            <a:r>
              <a:rPr lang="en-US" altLang="zh-CN" dirty="0" smtClean="0"/>
              <a:t>is </a:t>
            </a:r>
            <a:r>
              <a:rPr lang="en-US" altLang="zh-CN" dirty="0"/>
              <a:t>determined by </a:t>
            </a:r>
            <a:r>
              <a:rPr lang="en-US" altLang="zh-CN" dirty="0" smtClean="0"/>
              <a:t>network</a:t>
            </a:r>
            <a:endParaRPr lang="en-US" altLang="zh-CN" dirty="0"/>
          </a:p>
          <a:p>
            <a:pPr lvl="1"/>
            <a:r>
              <a:rPr lang="en-US" altLang="zh-CN" dirty="0"/>
              <a:t>The </a:t>
            </a:r>
            <a:r>
              <a:rPr lang="en-US" altLang="zh-CN" dirty="0" err="1"/>
              <a:t>sidelink</a:t>
            </a:r>
            <a:r>
              <a:rPr lang="en-US" altLang="zh-CN" dirty="0"/>
              <a:t> transmission power both for relay UEs and remote UEs can be determined by either </a:t>
            </a:r>
            <a:r>
              <a:rPr lang="en-US" altLang="zh-CN" dirty="0" smtClean="0"/>
              <a:t>network </a:t>
            </a:r>
            <a:r>
              <a:rPr lang="en-US" altLang="zh-CN" dirty="0"/>
              <a:t>or relay UE</a:t>
            </a:r>
          </a:p>
          <a:p>
            <a:pPr lvl="2"/>
            <a:r>
              <a:rPr lang="en-US" altLang="zh-CN" dirty="0"/>
              <a:t>FFS details</a:t>
            </a:r>
          </a:p>
          <a:p>
            <a:pPr lvl="1"/>
            <a:r>
              <a:rPr lang="en-US" altLang="zh-CN" dirty="0" err="1"/>
              <a:t>Sidelink</a:t>
            </a:r>
            <a:r>
              <a:rPr lang="en-US" altLang="zh-CN" dirty="0"/>
              <a:t> </a:t>
            </a:r>
            <a:r>
              <a:rPr lang="en-US" altLang="zh-CN" dirty="0" err="1"/>
              <a:t>pathloss</a:t>
            </a:r>
            <a:r>
              <a:rPr lang="en-US" altLang="zh-CN" dirty="0"/>
              <a:t> is taken into account to determine the </a:t>
            </a:r>
            <a:r>
              <a:rPr lang="en-US" altLang="zh-CN" dirty="0" err="1"/>
              <a:t>sidelink</a:t>
            </a:r>
            <a:r>
              <a:rPr lang="en-US" altLang="zh-CN" dirty="0"/>
              <a:t> transmission power</a:t>
            </a:r>
          </a:p>
          <a:p>
            <a:pPr lvl="2"/>
            <a:r>
              <a:rPr lang="en-US" altLang="zh-CN" dirty="0"/>
              <a:t>FFS how to determine the </a:t>
            </a:r>
            <a:r>
              <a:rPr lang="en-US" altLang="zh-CN" dirty="0" err="1"/>
              <a:t>sidelink</a:t>
            </a:r>
            <a:r>
              <a:rPr lang="en-US" altLang="zh-CN" dirty="0"/>
              <a:t> transmission power from relay or remote UE sides</a:t>
            </a:r>
          </a:p>
        </p:txBody>
      </p:sp>
    </p:spTree>
    <p:extLst>
      <p:ext uri="{BB962C8B-B14F-4D97-AF65-F5344CB8AC3E}">
        <p14:creationId xmlns:p14="http://schemas.microsoft.com/office/powerpoint/2010/main" val="2564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</TotalTime>
  <Words>177</Words>
  <Application>Microsoft Office PowerPoint</Application>
  <PresentationFormat>全屏显示(4:3)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主题</vt:lpstr>
      <vt:lpstr>Way Forward on feD2D sidelink power control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Lichao (LiChao, HiSilicon)</dc:creator>
  <cp:lastModifiedBy>zengyongbo</cp:lastModifiedBy>
  <cp:revision>372</cp:revision>
  <dcterms:created xsi:type="dcterms:W3CDTF">2015-11-14T00:14:15Z</dcterms:created>
  <dcterms:modified xsi:type="dcterms:W3CDTF">2017-05-16T04:13:26Z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(3)BJgzcTEg+JUH3E5BYmnUURIvok4ZuanKPizTaQ8uuxhVEGfRHFUbtH8X46X7VkQg2yNAEGfb
nbZ7XZt/X0j8+1tSsl8SO/dLeRU3h7WqnG8hVO8q/fPdd1VnhUNn7Tbw7c8qIuL0x4T3CTc6
V02CGo6ltL4iVQHeGNVDchrQqr2uAAhiVvMV9Q5IzAtnKzgPfdd04bTwkvAeLFPn9YEnUfGS
r+ziFPvZj4VLj1bF6D</vt:lpwstr>
  </property>
  <property fmtid="{D5CDD505-2E9C-101B-9397-08002B2CF9AE}" pid="6" name="_2015_ms_pID_7253431">
    <vt:lpwstr>7dteNNcMDY8Y/9FAh1KU3acS8lAeH0DftYyqlFxJWZRvT2Y4wq9EbK
rasrRhycHChq2A0bL/pMBzbFqMtJaQGBwctaUOJkmntA7LdxB4y2SAvkpUd0xz7bp0tpQnWY
6xxgOleztlOVX1lsYXYs171418TeI5b/tb79s0U6aTVzvFTqO6s6+DT3p1yG+q7SsvtuS9BS
HrakqYoW4gxeL9l4ANEXUoRdUtxl1Spf5OqQ</vt:lpwstr>
  </property>
  <property fmtid="{D5CDD505-2E9C-101B-9397-08002B2CF9AE}" pid="7" name="_2015_ms_pID_7253432">
    <vt:lpwstr>5ylbrubyzPTxxXfHdTvqM+J28k4E8oDlXbAm
jP+wyua4qW6tvWjJyFf7t94YTj646w==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1494552219</vt:lpwstr>
  </property>
</Properties>
</file>