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measurement based on SS block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</a:t>
            </a:r>
            <a:r>
              <a:rPr kumimoji="1" lang="en-US" altLang="ja-JP" dirty="0" smtClean="0"/>
              <a:t>DOCOMO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#89			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709412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15th 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7.1.1.5.1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US" altLang="ja-JP" b="1" u="sng" dirty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Agreements: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Clarify previous RAN1 agreements on the RSRP definition for DL RRM measurements for L3 mobility as follows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Define SS block RSRP and CSI-RS RSRP as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SS block RSRP : measured RSRP from SSS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lvl="3">
              <a:buFont typeface="Arial"/>
              <a:buChar char="–"/>
              <a:tabLst>
                <a:tab pos="1828800" algn="l"/>
              </a:tabLst>
            </a:pPr>
            <a:r>
              <a:rPr lang="en-US" altLang="ja-JP" dirty="0">
                <a:solidFill>
                  <a:srgbClr val="FF0000"/>
                </a:solidFill>
                <a:latin typeface="Times"/>
                <a:ea typeface="ＭＳ 明朝"/>
                <a:cs typeface="Times New Roman"/>
              </a:rPr>
              <a:t>FFS additional use of PBCH-DMRS for measurement </a:t>
            </a:r>
            <a:endParaRPr lang="ja-JP" altLang="ja-JP" dirty="0">
              <a:solidFill>
                <a:srgbClr val="FF0000"/>
              </a:solidFill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CSI-RS RSRP : measured RSRP from CSI-RS in connected mode</a:t>
            </a:r>
            <a:endParaRPr lang="ja-JP" altLang="ja-JP" dirty="0">
              <a:latin typeface="Times"/>
              <a:ea typeface="Batang"/>
              <a:cs typeface="Times New Roman"/>
            </a:endParaRPr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9089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/>
          </a:bodyPr>
          <a:lstStyle/>
          <a:p>
            <a:r>
              <a:rPr lang="en-US" altLang="ja-JP" dirty="0"/>
              <a:t>Evaluation results of RSRP measurement accuracy from companies show that</a:t>
            </a:r>
          </a:p>
          <a:p>
            <a:pPr lvl="1"/>
            <a:r>
              <a:rPr lang="en-US" altLang="ja-JP" dirty="0"/>
              <a:t>NR-SSS with sequence length 127 can provide required RSRP measurement accuracy with sufficient L1 measurement samples.</a:t>
            </a:r>
          </a:p>
          <a:p>
            <a:pPr lvl="1"/>
            <a:r>
              <a:rPr lang="en-US" altLang="ja-JP" dirty="0"/>
              <a:t>Using DMRS for PBCH additionally could achieve required RSRP measurement accuracy with fewer L1 measurement samples, even in one-short measurement.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pPr lvl="0"/>
            <a:r>
              <a:rPr lang="en-US" altLang="ja-JP" dirty="0"/>
              <a:t>DMRS for NR-PBCH is used for DL based RRM measurement based on SS block for L3 mobility in addition to NR-SSS</a:t>
            </a:r>
          </a:p>
          <a:p>
            <a:pPr lvl="1"/>
            <a:r>
              <a:rPr lang="en-US" altLang="ja-JP" dirty="0" smtClean="0"/>
              <a:t>DMRS </a:t>
            </a:r>
            <a:r>
              <a:rPr lang="en-US" altLang="ja-JP" dirty="0"/>
              <a:t>for NR-PBCH and NR-SSS have statically or semi-statically fixed power offset</a:t>
            </a:r>
          </a:p>
        </p:txBody>
      </p:sp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Merged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kumimoji="1" lang="en-US" altLang="ja-JP" dirty="0" smtClean="0"/>
              <a:t>Option 1:</a:t>
            </a:r>
          </a:p>
          <a:p>
            <a:pPr lvl="1"/>
            <a:r>
              <a:rPr lang="en-US" altLang="ja-JP" dirty="0"/>
              <a:t>DMRS for NR-PBCH is </a:t>
            </a:r>
            <a:r>
              <a:rPr lang="en-US" altLang="ja-JP" dirty="0" smtClean="0"/>
              <a:t>always used </a:t>
            </a:r>
            <a:r>
              <a:rPr lang="en-US" altLang="ja-JP" dirty="0"/>
              <a:t>for DL based RRM measurement based on SS block for L3 mobility in addition to </a:t>
            </a:r>
            <a:r>
              <a:rPr lang="en-US" altLang="ja-JP" dirty="0" smtClean="0"/>
              <a:t>NR-SSS</a:t>
            </a:r>
          </a:p>
          <a:p>
            <a:r>
              <a:rPr lang="en-US" altLang="ja-JP" dirty="0" smtClean="0"/>
              <a:t>Option </a:t>
            </a:r>
            <a:r>
              <a:rPr lang="en-US" altLang="ja-JP" dirty="0"/>
              <a:t>2</a:t>
            </a:r>
            <a:r>
              <a:rPr lang="en-US" altLang="ja-JP" dirty="0" smtClean="0"/>
              <a:t>:</a:t>
            </a:r>
            <a:endParaRPr lang="en-US" altLang="ja-JP" dirty="0"/>
          </a:p>
          <a:p>
            <a:pPr lvl="1"/>
            <a:r>
              <a:rPr lang="en-US" altLang="ja-JP" dirty="0"/>
              <a:t>DMRS for NR-PBCH </a:t>
            </a:r>
            <a:r>
              <a:rPr lang="en-US" altLang="ja-JP" dirty="0" smtClean="0"/>
              <a:t>can be optionally used </a:t>
            </a:r>
            <a:r>
              <a:rPr lang="en-US" altLang="ja-JP" dirty="0"/>
              <a:t>for DL based RRM measurement based on SS block for L3 mobility in addition to </a:t>
            </a:r>
            <a:r>
              <a:rPr lang="en-US" altLang="ja-JP" dirty="0" smtClean="0"/>
              <a:t>NR-SSS up to UE implementation</a:t>
            </a:r>
          </a:p>
          <a:p>
            <a:r>
              <a:rPr lang="en-US" altLang="ja-JP" dirty="0"/>
              <a:t>Option </a:t>
            </a:r>
            <a:r>
              <a:rPr lang="en-US" altLang="ja-JP" dirty="0" smtClean="0"/>
              <a:t>3 (?):</a:t>
            </a:r>
            <a:endParaRPr lang="en-US" altLang="ja-JP" dirty="0"/>
          </a:p>
          <a:p>
            <a:pPr lvl="1"/>
            <a:r>
              <a:rPr lang="en-US" altLang="ja-JP" dirty="0"/>
              <a:t>DMRS for NR-PBCH is used for DL based RRM measurement based on SS block for L3 mobility in addition to NR-SSS according to NW </a:t>
            </a:r>
            <a:r>
              <a:rPr lang="en-US" altLang="ja-JP" dirty="0" smtClean="0"/>
              <a:t>configuration</a:t>
            </a:r>
          </a:p>
          <a:p>
            <a:r>
              <a:rPr lang="en-US" altLang="ja-JP" dirty="0" smtClean="0"/>
              <a:t>RAN1 sends LS to RAN4 to ask evaluation and down selection on above options</a:t>
            </a:r>
          </a:p>
          <a:p>
            <a:endParaRPr lang="en-US" altLang="ja-JP" dirty="0"/>
          </a:p>
          <a:p>
            <a:r>
              <a:rPr lang="en-US" altLang="ja-JP" dirty="0"/>
              <a:t>DMRS for NR-PBCH and NR-SSS have statically or semi-statically fixed power offset</a:t>
            </a:r>
          </a:p>
          <a:p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5827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Updated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SS block RSRP is defined based on the antenna port used for PSS/SSS/PBCH/DMRS</a:t>
            </a:r>
          </a:p>
          <a:p>
            <a:pPr lvl="1"/>
            <a:r>
              <a:rPr lang="en-US" altLang="ja-JP" dirty="0" smtClean="0"/>
              <a:t>UE assumes that NR-PBCH </a:t>
            </a:r>
            <a:r>
              <a:rPr lang="en-US" altLang="ja-JP" dirty="0"/>
              <a:t>and NR-SSS have statically f</a:t>
            </a:r>
            <a:r>
              <a:rPr lang="en-US" altLang="ja-JP" dirty="0" smtClean="0"/>
              <a:t>ixed </a:t>
            </a:r>
            <a:r>
              <a:rPr lang="en-US" altLang="ja-JP" dirty="0"/>
              <a:t>power </a:t>
            </a:r>
            <a:r>
              <a:rPr lang="en-US" altLang="ja-JP" dirty="0" smtClean="0"/>
              <a:t>offset</a:t>
            </a:r>
          </a:p>
          <a:p>
            <a:pPr lvl="1"/>
            <a:endParaRPr lang="en-US" altLang="ja-JP" dirty="0"/>
          </a:p>
          <a:p>
            <a:r>
              <a:rPr lang="en-US" altLang="ja-JP" dirty="0" smtClean="0"/>
              <a:t>RAN1 will send LS to RAN4 after deciding DMRS design</a:t>
            </a:r>
          </a:p>
        </p:txBody>
      </p:sp>
    </p:spTree>
    <p:extLst>
      <p:ext uri="{BB962C8B-B14F-4D97-AF65-F5344CB8AC3E}">
        <p14:creationId xmlns:p14="http://schemas.microsoft.com/office/powerpoint/2010/main" val="2058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Offli</a:t>
            </a:r>
            <a:r>
              <a:rPr lang="en-US" altLang="ja-JP" dirty="0" smtClean="0"/>
              <a:t>ne outcome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ja-JP" dirty="0"/>
              <a:t>SS block RSRP is defined based on the antenna port used for PSS/SSS/PBCH/DMRS</a:t>
            </a:r>
            <a:endParaRPr lang="ja-JP" altLang="ja-JP" dirty="0"/>
          </a:p>
          <a:p>
            <a:pPr lvl="1"/>
            <a:r>
              <a:rPr lang="en-US" altLang="ja-JP" dirty="0"/>
              <a:t>UE assumes that NR-PBCH and NR-SSS have statically fixed power offset</a:t>
            </a:r>
            <a:endParaRPr lang="ja-JP" altLang="ja-JP" dirty="0"/>
          </a:p>
          <a:p>
            <a:pPr lvl="1"/>
            <a:r>
              <a:rPr lang="en-US" altLang="ja-JP" dirty="0"/>
              <a:t>RAN1 will send LS to RAN4 after deciding DMRS design</a:t>
            </a:r>
            <a:endParaRPr lang="ja-JP" altLang="ja-JP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73077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343</Words>
  <Application>Microsoft Office PowerPoint</Application>
  <PresentationFormat>画面に合わせる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テーマ</vt:lpstr>
      <vt:lpstr>WF on measurement based on SS block</vt:lpstr>
      <vt:lpstr>Background</vt:lpstr>
      <vt:lpstr>Background</vt:lpstr>
      <vt:lpstr>Proposal</vt:lpstr>
      <vt:lpstr>Merged proposal</vt:lpstr>
      <vt:lpstr>Updated proposal</vt:lpstr>
      <vt:lpstr>Offline outcome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23</cp:revision>
  <dcterms:created xsi:type="dcterms:W3CDTF">2017-02-16T14:32:33Z</dcterms:created>
  <dcterms:modified xsi:type="dcterms:W3CDTF">2017-05-16T04:10:50Z</dcterms:modified>
</cp:coreProperties>
</file>