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Sidelink Power Control for Unidirectional Relaying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ZTE, </a:t>
            </a:r>
            <a:r>
              <a:rPr lang="en-US" altLang="zh-CN" smtClean="0"/>
              <a:t>ZTE Microelectronics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R1-1709410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Type-2 Remote UEs do not support SL reception thus cannot receive power control messages and configuration from Relay UEs</a:t>
            </a:r>
          </a:p>
          <a:p>
            <a:r>
              <a:rPr lang="en-US" dirty="0" smtClean="0"/>
              <a:t>Type-2 Remote UEs cannot do measurements to estimate pathloss</a:t>
            </a:r>
          </a:p>
          <a:p>
            <a:r>
              <a:rPr lang="en-US" dirty="0" err="1" smtClean="0"/>
              <a:t>eNB</a:t>
            </a:r>
            <a:r>
              <a:rPr lang="en-US" dirty="0" smtClean="0"/>
              <a:t> can control Type-2 Remote UE transmit power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In case of unidirectional relaying, sidelink power control for Type-2 Remote UE is done through eNB</a:t>
            </a:r>
          </a:p>
          <a:p>
            <a:pPr lvl="1"/>
            <a:r>
              <a:rPr lang="en-US" dirty="0"/>
              <a:t>Relay UE can request eNB to adjust transmit power of Remote </a:t>
            </a:r>
            <a:r>
              <a:rPr lang="en-US" dirty="0" smtClean="0"/>
              <a:t>UE</a:t>
            </a:r>
            <a:endParaRPr lang="en-US" dirty="0"/>
          </a:p>
          <a:p>
            <a:pPr lvl="1"/>
            <a:r>
              <a:rPr lang="en-US" dirty="0"/>
              <a:t>eNB can signal sidelink RSRP value measured by Relay </a:t>
            </a:r>
            <a:r>
              <a:rPr lang="en-US" dirty="0" smtClean="0"/>
              <a:t>UE to </a:t>
            </a:r>
            <a:r>
              <a:rPr lang="en-US" dirty="0"/>
              <a:t>Remote </a:t>
            </a:r>
            <a:r>
              <a:rPr lang="en-US" dirty="0" smtClean="0"/>
              <a:t>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Sidelink Power Control for Unidirectional Relaying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1d9d0460-8276-43e0-bd76-d3d63bef7cd3</vt:lpwstr>
  </property>
  <property fmtid="{D5CDD505-2E9C-101B-9397-08002B2CF9AE}" pid="3" name="CTP_TimeStamp">
    <vt:lpwstr>2017-05-15 03:53:47Z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