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Discovery Enhancements for UE-to-NW Relaying with Bandwidth Limited Remote UEs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</a:t>
            </a:r>
            <a:r>
              <a:rPr lang="en-US" altLang="zh-CN" dirty="0" smtClean="0"/>
              <a:t>Huawei</a:t>
            </a:r>
            <a:r>
              <a:rPr lang="en-US" altLang="zh-CN" dirty="0" smtClean="0"/>
              <a:t>, </a:t>
            </a:r>
            <a:r>
              <a:rPr lang="en-US" altLang="zh-CN" dirty="0" smtClean="0"/>
              <a:t>HiSilicon, LGE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R1-1709401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Bandwidth limited devices cannot process the whole PSDCH bandwidth and thus existing discovery process can take long time and even may be </a:t>
            </a:r>
            <a:r>
              <a:rPr lang="en-US" dirty="0" smtClean="0"/>
              <a:t>power inefficient </a:t>
            </a:r>
            <a:endParaRPr lang="en-US" dirty="0"/>
          </a:p>
          <a:p>
            <a:pPr lvl="0"/>
            <a:r>
              <a:rPr lang="en-US" dirty="0"/>
              <a:t>Additional enhancement to the discovery process </a:t>
            </a:r>
            <a:r>
              <a:rPr lang="en-US" dirty="0" smtClean="0"/>
              <a:t>are necessary </a:t>
            </a:r>
            <a:r>
              <a:rPr lang="en-US" dirty="0"/>
              <a:t>for bandwidth limited wearable/MTC </a:t>
            </a:r>
            <a:r>
              <a:rPr lang="en-US" dirty="0" smtClean="0"/>
              <a:t>devices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For bandwidth </a:t>
            </a:r>
            <a:r>
              <a:rPr lang="en-US" dirty="0"/>
              <a:t>limited Remote </a:t>
            </a:r>
            <a:r>
              <a:rPr lang="en-US" dirty="0" smtClean="0"/>
              <a:t>UEs, discovery </a:t>
            </a:r>
            <a:r>
              <a:rPr lang="en-US" dirty="0"/>
              <a:t>enhancements </a:t>
            </a:r>
            <a:r>
              <a:rPr lang="en-US" dirty="0" smtClean="0"/>
              <a:t>to aid communication establishment for </a:t>
            </a:r>
            <a:r>
              <a:rPr lang="en-US" dirty="0"/>
              <a:t>UE-to-NW relaying </a:t>
            </a:r>
            <a:r>
              <a:rPr lang="en-US" dirty="0" smtClean="0"/>
              <a:t>are beneficial</a:t>
            </a:r>
            <a:endParaRPr lang="en-US" dirty="0"/>
          </a:p>
          <a:p>
            <a:pPr lvl="0"/>
            <a:r>
              <a:rPr lang="en-US" dirty="0"/>
              <a:t>The following </a:t>
            </a:r>
            <a:r>
              <a:rPr lang="en-US" dirty="0" smtClean="0"/>
              <a:t>enhancements </a:t>
            </a:r>
            <a:r>
              <a:rPr lang="en-US" dirty="0"/>
              <a:t>are further studied</a:t>
            </a:r>
          </a:p>
          <a:p>
            <a:pPr lvl="1"/>
            <a:r>
              <a:rPr lang="en-US" dirty="0"/>
              <a:t>eNB assistance </a:t>
            </a:r>
            <a:r>
              <a:rPr lang="en-US" dirty="0" smtClean="0"/>
              <a:t>signaling</a:t>
            </a:r>
            <a:endParaRPr lang="en-US" dirty="0"/>
          </a:p>
          <a:p>
            <a:pPr lvl="1"/>
            <a:r>
              <a:rPr lang="en-US" dirty="0"/>
              <a:t>Association of discovery and communication resources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Discovery Enhancements for UE-to-NW Relaying with Bandwidth Limited Remote UEs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41e6048e-5864-4acb-a1e8-d2dde2f73d06</vt:lpwstr>
  </property>
  <property fmtid="{D5CDD505-2E9C-101B-9397-08002B2CF9AE}" pid="3" name="CTP_TimeStamp">
    <vt:lpwstr>2017-05-15 03:11:14Z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