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smtClean="0"/>
              <a:t>WF </a:t>
            </a:r>
            <a:r>
              <a:rPr lang="en-US" dirty="0" smtClean="0"/>
              <a:t>on power saving signal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R1-1709371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</a:t>
            </a:r>
            <a:r>
              <a:rPr lang="en-US" sz="1800" dirty="0" smtClean="0"/>
              <a:t>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4"/>
            <a:ext cx="9748234" cy="344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RAN1#88bis, an 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assumption was agreed and </a:t>
            </a: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techniques are identified to be evaluated as the candidates for the power saving signal in NB-</a:t>
            </a:r>
            <a:r>
              <a:rPr lang="en-US" altLang="ja-JP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20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</a:t>
            </a:r>
            <a:endParaRPr lang="en-US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Techniques to be evaluated: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Wake-up signal/channel (either relying or not relying on DL synchronization)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Go-to-sleep signal/channel (either relying or not relying on DL synchronization)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Compact DCI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Dynamic USS periodicity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use of the technique can be semi-statically enabled/disabled by the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sz="24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least </a:t>
            </a: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ja-JP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idle </a:t>
            </a:r>
            <a:r>
              <a:rPr lang="en-US" altLang="ja-JP" sz="24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 paging </a:t>
            </a:r>
            <a:r>
              <a:rPr lang="en-US" altLang="ja-JP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ja-JP" sz="24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connected mode DRX</a:t>
            </a: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sz="24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specify a physical signal/channel that can be efficiently decoded or detected prior to decoding NPDCCH/NPDSCH for power saving</a:t>
            </a: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800100" lvl="1" indent="-342900">
              <a:buFont typeface="Times New Roman" panose="02020603050405020304" pitchFamily="18" charset="0"/>
              <a:buChar char="-"/>
            </a:pPr>
            <a:r>
              <a:rPr lang="en-GB" sz="20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power saving signal for the following cases can be further studied: General USS; Type2-CSS; Type2A-CSS</a:t>
            </a:r>
          </a:p>
          <a:p>
            <a:pPr marL="342900" indent="-342900">
              <a:buFont typeface="Times New Roman" panose="02020603050405020304" pitchFamily="18" charset="0"/>
              <a:buChar char="-"/>
            </a:pP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power saving signal indicating wake-up is used for idle mode paging, and when the power saving signal is not </a:t>
            </a:r>
            <a:r>
              <a:rPr lang="en-US" altLang="zh-CN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detected</a:t>
            </a: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prior to NPDCCH </a:t>
            </a: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reception the associated NPDCCH decoding can be skipped by the UE</a:t>
            </a:r>
            <a:endParaRPr lang="en-US" sz="24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NB-</a:t>
            </a:r>
            <a:r>
              <a:rPr lang="en-GB" sz="2000" dirty="0" err="1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downlink OFDM modulation is used </a:t>
            </a:r>
            <a:endParaRPr lang="en-GB" sz="2000" dirty="0" smtClean="0"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FFS:</a:t>
            </a:r>
            <a:endParaRPr lang="en-GB" strike="sngStrike" dirty="0" smtClean="0"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Wake-up/DTX transmission;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Always-on wake-up/go-to-sleep transmission;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 assumption: </a:t>
            </a:r>
            <a:r>
              <a:rPr lang="en-US" sz="20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NB-</a:t>
            </a:r>
            <a:r>
              <a:rPr lang="en-US" sz="2000" dirty="0" err="1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US" sz="20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UE is allowed to detect the power saving signal without prior synchronization at least for certain DRX/</a:t>
            </a:r>
            <a:r>
              <a:rPr lang="en-US" sz="2000" dirty="0" err="1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eDRX</a:t>
            </a:r>
            <a:r>
              <a:rPr lang="en-US" sz="20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cycle range: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sz="18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</a:t>
            </a:r>
            <a:r>
              <a:rPr lang="en-US" sz="18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the DRX/</a:t>
            </a:r>
            <a:r>
              <a:rPr lang="en-US" sz="1800" dirty="0" err="1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eDRX</a:t>
            </a:r>
            <a:r>
              <a:rPr lang="en-US" sz="1800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cycle </a:t>
            </a:r>
            <a:r>
              <a:rPr lang="en-US" sz="1800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range;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GB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 saving signal received/decoded prior to NPDCCH reception is used for </a:t>
            </a: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connected </a:t>
            </a:r>
            <a:r>
              <a:rPr lang="en-GB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 DRX:</a:t>
            </a:r>
          </a:p>
          <a:p>
            <a:pPr marL="800100" lvl="1" indent="-342900">
              <a:tabLst>
                <a:tab pos="457200" algn="l"/>
              </a:tabLst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FFS:</a:t>
            </a:r>
            <a:endParaRPr lang="en-GB" strike="sngStrike" dirty="0" smtClean="0"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Wake-up/DTX transmission;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</a:t>
            </a:r>
            <a:r>
              <a:rPr lang="en-GB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Always-on wake-up/go-to-sleep transmission</a:t>
            </a: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3: Go-to-sleep/DTX transmission;</a:t>
            </a:r>
            <a:endParaRPr lang="en-GB" dirty="0"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GB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NB-IoT downlink OFDM modulation is used </a:t>
            </a:r>
          </a:p>
          <a:p>
            <a:pPr marL="800100" lvl="1" indent="-342900">
              <a:tabLst>
                <a:tab pos="457200" algn="l"/>
              </a:tabLst>
            </a:pPr>
            <a:endParaRPr lang="en-US" sz="2000" b="1" dirty="0"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88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290</Words>
  <Application>Microsoft Office PowerPoint</Application>
  <PresentationFormat>宽屏</PresentationFormat>
  <Paragraphs>32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 Unicode MS</vt:lpstr>
      <vt:lpstr>Batang</vt:lpstr>
      <vt:lpstr>MS Mincho</vt:lpstr>
      <vt:lpstr>ＭＳ Ｐゴシック</vt:lpstr>
      <vt:lpstr>宋体</vt:lpstr>
      <vt:lpstr>Arial</vt:lpstr>
      <vt:lpstr>Calibri</vt:lpstr>
      <vt:lpstr>Calibri Light</vt:lpstr>
      <vt:lpstr>Courier New</vt:lpstr>
      <vt:lpstr>Times</vt:lpstr>
      <vt:lpstr>Times New Roman</vt:lpstr>
      <vt:lpstr>Office Theme</vt:lpstr>
      <vt:lpstr>WF on power saving signal in NB-IoT</vt:lpstr>
      <vt:lpstr>Background</vt:lpstr>
      <vt:lpstr>Proposals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Huawei, HiSilicon</cp:lastModifiedBy>
  <cp:revision>93</cp:revision>
  <dcterms:created xsi:type="dcterms:W3CDTF">2016-03-23T22:01:47Z</dcterms:created>
  <dcterms:modified xsi:type="dcterms:W3CDTF">2017-05-16T00:51:46Z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1494811652</vt:lpwstr>
  </property>
</Properties>
</file>