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24" r:id="rId3"/>
    <p:sldId id="323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FF0000"/>
    <a:srgbClr val="FF0066"/>
    <a:srgbClr val="EEECE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7" autoAdjust="0"/>
    <p:restoredTop sz="79138" autoAdjust="0"/>
  </p:normalViewPr>
  <p:slideViewPr>
    <p:cSldViewPr>
      <p:cViewPr varScale="1">
        <p:scale>
          <a:sx n="52" d="100"/>
          <a:sy n="52" d="100"/>
        </p:scale>
        <p:origin x="-124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C975FC4-16A7-4553-966F-FEEDBF5DB191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CF3343E-1AA6-49E0-9668-CDE55EE4550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05F359D-4DCF-40EC-B0A0-68C8BC308164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09793E4-0FB3-4370-8F87-C17C8F9DEC8E}" type="slidenum">
              <a:rPr lang="zh-CN" altLang="en-US" smtClean="0"/>
              <a:pPr/>
              <a:t>3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4BA82-D8DA-4101-8C2E-7DB0A95F9880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4C713-7F62-4892-A7D2-C8AE609D34D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54FE5-5A5D-4D4B-8A49-F1B6DDCD6929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CA394-DE59-4464-A0DB-C34C2A3BD75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B2365-94C3-49F2-A964-79A1355C338D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C4628-726E-466C-BEC1-D32F265FE96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2C298-E732-4D01-BF39-473E298F2641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6953A-05B9-4BE3-BAF5-A6ECA9322D0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7E6A0-1156-43E5-954A-28A35F59B618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BE38A-E836-4407-A936-E7CD74F9A79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3DAC0-15FF-4FE7-85FF-2A1CB0F58BBE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28353-27C7-40BC-8A99-D04E5D742E9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C3767-0FD0-4871-A463-C6FB7FD15796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DE17C-0890-4332-946C-8FAEA332736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26B08-FE4A-40FF-92C2-D00E27BC1149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BB9AE-4CAE-41BF-9E83-649363116BE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48F55-FA82-41D7-BD5B-4F817F21218D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0FA96-8BF4-4764-92FF-1165CE93426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4BCA4-AF35-4FFA-9F5A-AC1970501100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C22CD-E8E8-40E2-BF45-4FDF9E2B825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832FF-3A86-406A-B8D4-9A4603106B46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EED18-DE82-4788-98F0-C930ED0FD18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5F75205-FF75-401C-ACB3-0E54F64F0392}" type="datetimeFigureOut">
              <a:rPr lang="zh-CN" altLang="en-US"/>
              <a:pPr>
                <a:defRPr/>
              </a:pPr>
              <a:t>2017/5/16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9BE5B74-8D34-45BF-9745-0E5092727AE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28600" y="2133600"/>
            <a:ext cx="8534400" cy="1470025"/>
          </a:xfrm>
        </p:spPr>
        <p:txBody>
          <a:bodyPr/>
          <a:lstStyle/>
          <a:p>
            <a:pPr eaLnBrk="1" hangingPunct="1"/>
            <a:r>
              <a:rPr lang="en-GB" altLang="ko-KR" sz="3600" dirty="0" smtClean="0"/>
              <a:t>WF on reduced system acquisition time</a:t>
            </a:r>
            <a:endParaRPr lang="en-US" altLang="zh-CN" sz="3600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38200" y="38100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ZTE 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Nubia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, Sony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b="1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>
                <a:latin typeface="Calibri" pitchFamily="34" charset="0"/>
                <a:cs typeface="Times New Roman" pitchFamily="18" charset="0"/>
              </a:rPr>
              <a:t>Meeting #89</a:t>
            </a:r>
          </a:p>
          <a:p>
            <a:r>
              <a:rPr lang="en-US" altLang="zh-CN" b="1">
                <a:latin typeface="Calibri" pitchFamily="34" charset="0"/>
                <a:cs typeface="Times New Roman" pitchFamily="18" charset="0"/>
              </a:rPr>
              <a:t>Hangzhou, China, 15</a:t>
            </a:r>
            <a:r>
              <a:rPr lang="en-US" altLang="zh-CN" b="1" baseline="3000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zh-CN" b="1">
                <a:latin typeface="Calibri" pitchFamily="34" charset="0"/>
                <a:cs typeface="Times New Roman" pitchFamily="18" charset="0"/>
              </a:rPr>
              <a:t> - 19</a:t>
            </a:r>
            <a:r>
              <a:rPr lang="en-US" altLang="zh-CN" b="1" baseline="3000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zh-CN" b="1">
                <a:latin typeface="Calibri" pitchFamily="34" charset="0"/>
                <a:cs typeface="Times New Roman" pitchFamily="18" charset="0"/>
              </a:rPr>
              <a:t> May 2017</a:t>
            </a:r>
            <a:endParaRPr lang="en-US" altLang="ko-KR" b="1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>
                <a:latin typeface="Calibri" pitchFamily="34" charset="0"/>
                <a:cs typeface="Times New Roman" pitchFamily="18" charset="0"/>
              </a:rPr>
              <a:t>Agenda item 6.2.6.1</a:t>
            </a: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R1-1709364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4000" dirty="0" smtClean="0">
                <a:latin typeface="+mj-lt"/>
                <a:ea typeface="+mj-ea"/>
                <a:cs typeface="Times New Roman" pitchFamily="18" charset="0"/>
              </a:rPr>
              <a:t>Background</a:t>
            </a:r>
            <a:endParaRPr lang="ko-KR" altLang="en-US" sz="4000" dirty="0">
              <a:latin typeface="+mj-lt"/>
              <a:ea typeface="+mj-ea"/>
              <a:cs typeface="Times New Roman" pitchFamily="18" charset="0"/>
            </a:endParaRPr>
          </a:p>
        </p:txBody>
      </p:sp>
      <p:sp>
        <p:nvSpPr>
          <p:cNvPr id="3" name="내용 개체 틀 2"/>
          <p:cNvSpPr txBox="1">
            <a:spLocks/>
          </p:cNvSpPr>
          <p:nvPr/>
        </p:nvSpPr>
        <p:spPr bwMode="auto">
          <a:xfrm>
            <a:off x="228600" y="1295400"/>
            <a:ext cx="85344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altLang="zh-CN" sz="2400" dirty="0">
                <a:latin typeface="+mn-lt"/>
              </a:rPr>
              <a:t>In order to acquire necessary system information, both SIB1 and multiple SI messages have to be acquired. In this case, </a:t>
            </a:r>
            <a:r>
              <a:rPr lang="en-US" altLang="zh-CN" sz="2400" dirty="0" smtClean="0">
                <a:latin typeface="+mn-lt"/>
              </a:rPr>
              <a:t>even </a:t>
            </a:r>
            <a:r>
              <a:rPr lang="en-US" altLang="zh-CN" sz="2400" dirty="0">
                <a:latin typeface="+mn-lt"/>
              </a:rPr>
              <a:t>though acquisition performance of every SI message or SIB1 can be </a:t>
            </a:r>
            <a:r>
              <a:rPr lang="en-US" altLang="zh-CN" sz="2400" dirty="0" smtClean="0">
                <a:latin typeface="+mn-lt"/>
              </a:rPr>
              <a:t>improved (e.g</a:t>
            </a:r>
            <a:r>
              <a:rPr lang="en-US" altLang="zh-CN" sz="2400" dirty="0">
                <a:latin typeface="+mn-lt"/>
              </a:rPr>
              <a:t>., depending on receiver </a:t>
            </a:r>
            <a:r>
              <a:rPr lang="en-US" altLang="zh-CN" sz="2400" dirty="0" smtClean="0">
                <a:latin typeface="+mn-lt"/>
              </a:rPr>
              <a:t>implementation), </a:t>
            </a:r>
            <a:r>
              <a:rPr lang="en-US" altLang="zh-CN" sz="2400" dirty="0">
                <a:latin typeface="+mn-lt"/>
              </a:rPr>
              <a:t>the total system information acquisition time would be very </a:t>
            </a:r>
            <a:r>
              <a:rPr lang="en-US" altLang="zh-CN" sz="2400" dirty="0" smtClean="0">
                <a:latin typeface="+mn-lt"/>
              </a:rPr>
              <a:t>long. </a:t>
            </a:r>
            <a:r>
              <a:rPr lang="en-US" altLang="zh-CN" sz="2400" dirty="0">
                <a:latin typeface="+mn-lt"/>
              </a:rPr>
              <a:t>Based </a:t>
            </a:r>
            <a:r>
              <a:rPr lang="en-US" altLang="zh-CN" sz="2400" dirty="0" smtClean="0">
                <a:latin typeface="+mn-lt"/>
              </a:rPr>
              <a:t>on the above reason </a:t>
            </a:r>
            <a:r>
              <a:rPr lang="en-US" altLang="zh-CN" sz="2400" dirty="0">
                <a:latin typeface="+mn-lt"/>
              </a:rPr>
              <a:t>and in order to reduce power consumption caused by SI acquisition, new mechanism allowing to </a:t>
            </a:r>
            <a:r>
              <a:rPr lang="en-US" altLang="zh-CN" sz="2400" dirty="0" smtClean="0">
                <a:latin typeface="+mn-lt"/>
              </a:rPr>
              <a:t>skip </a:t>
            </a:r>
            <a:r>
              <a:rPr lang="en-US" altLang="zh-CN" sz="2400" dirty="0">
                <a:latin typeface="+mn-lt"/>
              </a:rPr>
              <a:t>SI reading should be considered as </a:t>
            </a:r>
            <a:r>
              <a:rPr lang="en-US" altLang="zh-CN" sz="2400" dirty="0" smtClean="0">
                <a:latin typeface="+mn-lt"/>
              </a:rPr>
              <a:t>high </a:t>
            </a:r>
            <a:r>
              <a:rPr lang="en-US" altLang="zh-CN" sz="2400" dirty="0">
                <a:latin typeface="+mn-lt"/>
              </a:rPr>
              <a:t>priority.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5123" name="내용 개체 틀 2"/>
          <p:cNvSpPr>
            <a:spLocks noGrp="1"/>
          </p:cNvSpPr>
          <p:nvPr>
            <p:ph idx="4294967295"/>
          </p:nvPr>
        </p:nvSpPr>
        <p:spPr>
          <a:xfrm>
            <a:off x="228600" y="1295400"/>
            <a:ext cx="8534400" cy="5410200"/>
          </a:xfrm>
        </p:spPr>
        <p:txBody>
          <a:bodyPr/>
          <a:lstStyle/>
          <a:p>
            <a:r>
              <a:rPr lang="en-US" altLang="zh-CN" sz="2800" dirty="0" smtClean="0">
                <a:cs typeface="Arial" charset="0"/>
              </a:rPr>
              <a:t>For system acquisition time reduction, new mechanism allowing to skip SI reading is supported. </a:t>
            </a:r>
          </a:p>
          <a:p>
            <a:pPr lvl="1"/>
            <a:r>
              <a:rPr lang="en-US" altLang="zh-CN" sz="2400" dirty="0" smtClean="0">
                <a:cs typeface="Arial" charset="0"/>
              </a:rPr>
              <a:t>The following options can be considered: </a:t>
            </a:r>
          </a:p>
          <a:p>
            <a:pPr lvl="2"/>
            <a:r>
              <a:rPr lang="en-US" altLang="zh-CN" dirty="0" smtClean="0">
                <a:cs typeface="Arial" charset="0"/>
              </a:rPr>
              <a:t>New</a:t>
            </a:r>
            <a:r>
              <a:rPr lang="en-US" altLang="zh-CN" i="1" dirty="0" smtClean="0">
                <a:cs typeface="Arial" charset="0"/>
              </a:rPr>
              <a:t> </a:t>
            </a:r>
            <a:r>
              <a:rPr lang="en-US" altLang="zh-CN" dirty="0" smtClean="0">
                <a:cs typeface="Arial" charset="0"/>
              </a:rPr>
              <a:t>indication for SI change </a:t>
            </a:r>
            <a:endParaRPr lang="zh-CN" altLang="zh-CN" i="1" dirty="0" smtClean="0">
              <a:cs typeface="Arial" charset="0"/>
            </a:endParaRPr>
          </a:p>
          <a:p>
            <a:pPr lvl="2"/>
            <a:r>
              <a:rPr lang="en-US" altLang="zh-CN" dirty="0" smtClean="0">
                <a:cs typeface="Arial" charset="0"/>
              </a:rPr>
              <a:t>Extension of SI modification period</a:t>
            </a:r>
          </a:p>
          <a:p>
            <a:pPr lvl="2"/>
            <a:r>
              <a:rPr lang="en-US" altLang="zh-CN" dirty="0" smtClean="0">
                <a:cs typeface="Arial" charset="0"/>
              </a:rPr>
              <a:t>Additional information to enable the UE to skip </a:t>
            </a:r>
            <a:r>
              <a:rPr lang="en-US" altLang="zh-CN" dirty="0" err="1" smtClean="0">
                <a:cs typeface="Arial" charset="0"/>
              </a:rPr>
              <a:t>neighbour</a:t>
            </a:r>
            <a:r>
              <a:rPr lang="en-US" altLang="zh-CN" dirty="0" smtClean="0">
                <a:cs typeface="Arial" charset="0"/>
              </a:rPr>
              <a:t>/serving cell MIB and/or SI reading.</a:t>
            </a:r>
            <a:endParaRPr lang="zh-CN" altLang="zh-CN" dirty="0" smtClean="0">
              <a:cs typeface="Arial" charset="0"/>
            </a:endParaRPr>
          </a:p>
          <a:p>
            <a:pPr lvl="2"/>
            <a:r>
              <a:rPr lang="en-US" altLang="zh-CN" dirty="0" smtClean="0">
                <a:cs typeface="Arial" charset="0"/>
              </a:rPr>
              <a:t>Pre-definition and pre-storage of multiple sets of system parameters</a:t>
            </a: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8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9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2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5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6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7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9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0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1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2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3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4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40395</TotalTime>
  <Words>178</Words>
  <Application>Microsoft Office PowerPoint</Application>
  <PresentationFormat>全屏显示(4:3)</PresentationFormat>
  <Paragraphs>17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reduced system acquisition time</vt:lpstr>
      <vt:lpstr>幻灯片 2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ZTE</cp:lastModifiedBy>
  <cp:revision>1342</cp:revision>
  <dcterms:created xsi:type="dcterms:W3CDTF">2010-05-12T23:28:36Z</dcterms:created>
  <dcterms:modified xsi:type="dcterms:W3CDTF">2017-05-16T07:36:26Z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