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9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CW to resource mapping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R1-1709313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7.1.2.1.1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</a:t>
            </a:r>
            <a:r>
              <a:rPr lang="en-GB" altLang="it-IT" sz="2400" dirty="0" smtClean="0"/>
              <a:t>Huawei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HiSilicon</a:t>
            </a:r>
            <a:r>
              <a:rPr lang="en-GB" altLang="it-IT" sz="2400" dirty="0" smtClean="0"/>
              <a:t>, NTT DOCOMO, </a:t>
            </a:r>
            <a:r>
              <a:rPr lang="en-GB" altLang="it-IT" sz="2400" dirty="0" err="1" smtClean="0"/>
              <a:t>Xinwei</a:t>
            </a:r>
            <a:r>
              <a:rPr lang="en-GB" altLang="it-IT" sz="2400" dirty="0" smtClean="0"/>
              <a:t>, ASTRI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Support configurable mapping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order for modulated symbol stream to the allocated resource associated with a CW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least the following schemes can be considered as the candidates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Layer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Frequency Time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Layer Time Frequency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Time Frequency 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Layer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Frequency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Layer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Time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Configuration signaling e.g. RRC, DCI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26716</TotalTime>
  <Words>101</Words>
  <Application>Microsoft Macintosh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Wingdings</vt:lpstr>
      <vt:lpstr>FinalPowerpoint</vt:lpstr>
      <vt:lpstr>Custom Design</vt:lpstr>
      <vt:lpstr>1_Custom Design</vt:lpstr>
      <vt:lpstr>WF on CW to resource mapping</vt:lpstr>
      <vt:lpstr>Proposal 1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2583</cp:revision>
  <dcterms:created xsi:type="dcterms:W3CDTF">2007-12-19T20:51:45Z</dcterms:created>
  <dcterms:modified xsi:type="dcterms:W3CDTF">2017-05-16T06:39:46Z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1494814206</vt:lpwstr>
  </property>
  <property fmtid="{D5CDD505-2E9C-101B-9397-08002B2CF9AE}" pid="6" name="_2015_ms_pID_725343">
    <vt:lpwstr>(2)boyKceUcnJ3ZjwuwjxfGSgCB4U8d9gqoR6WX/0Grde5fA/rsrF0/8rLT2hKuv0khvH5rqfuW
mGw8+hC++/BgAm02STSZQfq6TQnV7tXmXowldtSetKAjh+gQFH8EkOcekgZhy0wT0g+nYwMa
QYrJj8DOIYFz/mr6e/abBybE3XiEOB/5bOTsIK3m1h1f/q8AcNKUzt8K/iR00ojpYDZXeMBy
2yC4CSWje/gSDJkw3D</vt:lpwstr>
  </property>
  <property fmtid="{D5CDD505-2E9C-101B-9397-08002B2CF9AE}" pid="7" name="_2015_ms_pID_7253431">
    <vt:lpwstr>hj5MqZ07Jx11qcW2YwdgW1cNtHmt8/hL+DlxPNJ1U4sZ+cWph5v1Ke
D9SL2qtkND+kf1GA9nUaIhONFLg21fUr60ZmImKzAgwXRNEjLezHglxXwle6RQPeulj8Qv/W
1ImjZiRRhDlQvcCjRI+iuc6wHN2FW2hGH47g1ipxYDyF7g==</vt:lpwstr>
  </property>
</Properties>
</file>