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6" r:id="rId5"/>
    <p:sldId id="388" r:id="rId6"/>
    <p:sldId id="387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>
        <p:scale>
          <a:sx n="70" d="100"/>
          <a:sy n="70" d="100"/>
        </p:scale>
        <p:origin x="-1524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beam indication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 </a:t>
            </a:r>
            <a:r>
              <a:rPr lang="en-US" altLang="zh-CN" sz="2000" dirty="0" smtClean="0"/>
              <a:t>        </a:t>
            </a:r>
            <a:r>
              <a:rPr lang="en-US" altLang="zh-CN" sz="2000" dirty="0" smtClean="0"/>
              <a:t>R1-1709312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7.1.2.2.1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smtClean="0"/>
              <a:t>ASTRI, </a:t>
            </a:r>
            <a:r>
              <a:rPr lang="en-US" altLang="it-IT" sz="2400" dirty="0" smtClean="0"/>
              <a:t>Intel, [Samsung]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indication have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For reception of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The information indicates the RS antenna port(s) which is QCL-ed with 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DMRS antenna port(s) 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Indication details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E.g. explicit indication of RS port/resource ID, or implicitly derived 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Note: related signalling is UE-specific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Beam indication (if needed) for receiving (UE-group) common PDSCH for RRC connected UE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GB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The following agreements on slot aggregation have been reached:</a:t>
            </a:r>
            <a:endParaRPr lang="en-GB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Slot aggregation is supported, i.e., data transmission can be scheduled to span one or multiple slots.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indication of spatial QCL assumption between DL RS antenna port(s) and DMRS antenna port(s) of DL data channel,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NR supports indication of RS port/resource ID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Multiple DL RS antenna resources/ports are configured via RRC signaling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MAC-CE is to activate (or deactivate) candidate QCL association to be used in DCI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DCI is used to select the QCL association from the activated QCL association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Example: Multi-stage DL beam indication</a:t>
            </a:r>
            <a:endParaRPr lang="zh-CN" altLang="en-US" sz="32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indent="-342900" algn="just" eaLnBrk="1" hangingPunct="1"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1886857" y="913316"/>
          <a:ext cx="5366657" cy="5687054"/>
        </p:xfrm>
        <a:graphic>
          <a:graphicData uri="http://schemas.openxmlformats.org/presentationml/2006/ole">
            <p:oleObj spid="_x0000_s50180" name="Visio" r:id="rId4" imgW="6885112" imgH="7304673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23696</TotalTime>
  <Words>244</Words>
  <Application>Microsoft Office PowerPoint</Application>
  <PresentationFormat>全屏显示(4:3)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FinalPowerpoint</vt:lpstr>
      <vt:lpstr>Custom Design</vt:lpstr>
      <vt:lpstr>1_Custom Design</vt:lpstr>
      <vt:lpstr>Visio</vt:lpstr>
      <vt:lpstr>WF on DL beam indication</vt:lpstr>
      <vt:lpstr>Background</vt:lpstr>
      <vt:lpstr>Proposal</vt:lpstr>
      <vt:lpstr>Example: Multi-stage DL beam indication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2357</cp:revision>
  <dcterms:created xsi:type="dcterms:W3CDTF">2007-12-19T20:51:45Z</dcterms:created>
  <dcterms:modified xsi:type="dcterms:W3CDTF">2017-05-17T12:09:42Z</dcterms:modified>
</cp:coreProperties>
</file>