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NZP CSI-RS for interference measurement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smtClean="0"/>
              <a:t>Qualcomm, </a:t>
            </a:r>
            <a:r>
              <a:rPr lang="en-US" altLang="zh-CN" sz="2800" dirty="0" smtClean="0"/>
              <a:t>Fujitsu, SONY, </a:t>
            </a:r>
            <a:r>
              <a:rPr lang="en-US" altLang="zh-CN" sz="2800" dirty="0" err="1" smtClean="0"/>
              <a:t>Xinwei</a:t>
            </a:r>
            <a:r>
              <a:rPr lang="en-US" altLang="zh-CN" sz="2800" dirty="0" smtClean="0"/>
              <a:t>, </a:t>
            </a:r>
            <a:r>
              <a:rPr lang="en-US" altLang="ja-JP" sz="2800" dirty="0" err="1"/>
              <a:t>MediaTek</a:t>
            </a:r>
            <a:r>
              <a:rPr lang="en-US" altLang="zh-CN" sz="2800" dirty="0" smtClean="0"/>
              <a:t>, ZTE, ZTE Microelectronics, </a:t>
            </a:r>
            <a:r>
              <a:rPr lang="en-US" altLang="ja-JP" sz="2800" dirty="0" err="1" smtClean="0"/>
              <a:t>CeWiT</a:t>
            </a:r>
            <a:r>
              <a:rPr lang="en-US" altLang="ja-JP" sz="2800" dirty="0" smtClean="0"/>
              <a:t>, </a:t>
            </a:r>
            <a:r>
              <a:rPr lang="en-US" altLang="zh-CN" sz="2800" dirty="0" smtClean="0"/>
              <a:t>AT&amp;T, </a:t>
            </a:r>
            <a:r>
              <a:rPr lang="en-US" altLang="ja-JP" sz="2800" dirty="0"/>
              <a:t>Deutsche Telekom</a:t>
            </a:r>
            <a:r>
              <a:rPr lang="en-US" altLang="zh-CN" sz="2800" dirty="0" smtClean="0"/>
              <a:t>, </a:t>
            </a:r>
            <a:r>
              <a:rPr lang="en-US" altLang="ja-JP" sz="2800" dirty="0" smtClean="0"/>
              <a:t>IITH, </a:t>
            </a:r>
            <a:r>
              <a:rPr lang="en-US" altLang="zh-CN" sz="2800" dirty="0" smtClean="0"/>
              <a:t>China Telecom, IITM, China Unicom, </a:t>
            </a:r>
            <a:r>
              <a:rPr lang="en-US" altLang="zh-CN" sz="2800" dirty="0"/>
              <a:t>Mitsubishi</a:t>
            </a:r>
            <a:r>
              <a:rPr lang="ja-JP" altLang="en-US" sz="2800" dirty="0"/>
              <a:t> </a:t>
            </a:r>
            <a:r>
              <a:rPr lang="en-US" altLang="ja-JP" sz="2800" dirty="0" smtClean="0"/>
              <a:t>Electric, </a:t>
            </a:r>
            <a:r>
              <a:rPr lang="en-US" altLang="ja-JP" sz="2800" dirty="0" err="1"/>
              <a:t>Tejas</a:t>
            </a:r>
            <a:r>
              <a:rPr lang="en-US" altLang="ja-JP" sz="2800" dirty="0"/>
              <a:t> </a:t>
            </a:r>
            <a:r>
              <a:rPr lang="en-US" altLang="ja-JP" sz="2800" dirty="0" smtClean="0"/>
              <a:t>Networks, NEC, KDDI, Ericsson, </a:t>
            </a:r>
            <a:r>
              <a:rPr lang="en-US" altLang="ja-JP" sz="2800" dirty="0" err="1" smtClean="0"/>
              <a:t>InterDigital</a:t>
            </a:r>
            <a:r>
              <a:rPr lang="en-US" altLang="ja-JP" sz="2800" dirty="0" smtClean="0"/>
              <a:t>, LGE, Intel, Softbank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3GPP TSG RAN WG1 Meeting #88bis</a:t>
            </a:r>
            <a:r>
              <a:rPr lang="en-GB" sz="2400" b="1" dirty="0"/>
              <a:t>	</a:t>
            </a:r>
            <a:r>
              <a:rPr lang="en-GB" sz="2400" b="1" dirty="0" smtClean="0"/>
              <a:t>	                </a:t>
            </a:r>
            <a:r>
              <a:rPr lang="en-GB" sz="2400" b="1" dirty="0" smtClean="0"/>
              <a:t>R1-1706719 </a:t>
            </a:r>
            <a:r>
              <a:rPr lang="en-US" altLang="zh-CN" sz="2400" b="1" dirty="0" smtClean="0"/>
              <a:t>Spokane USA, 3</a:t>
            </a:r>
            <a:r>
              <a:rPr lang="en-US" altLang="zh-CN" sz="2400" b="1" baseline="30000" dirty="0" smtClean="0"/>
              <a:t>rd</a:t>
            </a:r>
            <a:r>
              <a:rPr lang="en-US" altLang="zh-CN" sz="2400" b="1" dirty="0" smtClean="0"/>
              <a:t> – 7</a:t>
            </a:r>
            <a:r>
              <a:rPr lang="en-US" altLang="zh-CN" sz="2400" b="1" baseline="30000" dirty="0" smtClean="0"/>
              <a:t>th</a:t>
            </a:r>
            <a:r>
              <a:rPr lang="en-US" altLang="zh-CN" sz="2400" b="1" dirty="0" smtClean="0"/>
              <a:t> April 2017</a:t>
            </a:r>
            <a:endParaRPr lang="en-US" sz="2400" b="1" dirty="0" smtClean="0"/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8.1.2.3.2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5521" y="990600"/>
            <a:ext cx="84963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US" altLang="zh-CN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NR, support at least two types of resources used for interference measurement in CSI configuration based on the following candidates: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ZP CSI-RS, NZP CSI-RS, DMRS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Including independent or joint usage of any combination of the above three candidates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Selection is to be done in </a:t>
            </a:r>
            <a:r>
              <a:rPr lang="en-US" altLang="zh-CN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RAN1#88</a:t>
            </a:r>
          </a:p>
          <a:p>
            <a:pPr lvl="0"/>
            <a:endParaRPr lang="en-US" altLang="zh-CN" dirty="0" smtClean="0"/>
          </a:p>
          <a:p>
            <a:pPr lvl="0"/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interference measurement, down selection from options will be conducted.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/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NZP CSI-RS based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2"/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 A1: Estimation on NZP CSI-RS for channel estimation (by subtracting CSI-RS from Rx signal)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2"/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 A2: Emulation on NZP CSI-RS which is represented by multiplied value of channel and </a:t>
            </a:r>
            <a:r>
              <a:rPr lang="en-US" altLang="zh-CN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precoding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matrix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/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DM-RS based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2"/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 B1: Estimation on DM-RS for own data demodulation (by subtracting DM-RS from Rx signal)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2"/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 B2: Estimation on DM-RS for other UEs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zh-CN" altLang="zh-CN" sz="24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9200"/>
            <a:ext cx="8610600" cy="4191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Support at least NZP </a:t>
            </a:r>
            <a:r>
              <a:rPr lang="en-US" altLang="zh-CN" dirty="0"/>
              <a:t>CSI-RS </a:t>
            </a:r>
            <a:r>
              <a:rPr lang="en-US" altLang="zh-CN" dirty="0" smtClean="0"/>
              <a:t>based interference measurement </a:t>
            </a:r>
          </a:p>
          <a:p>
            <a:pPr lvl="1"/>
            <a:r>
              <a:rPr lang="en-US" altLang="zh-CN" dirty="0" smtClean="0"/>
              <a:t>select at least one of following scheme</a:t>
            </a:r>
            <a:endParaRPr lang="zh-CN" altLang="zh-CN" dirty="0"/>
          </a:p>
          <a:p>
            <a:pPr lvl="2">
              <a:buSzPct val="50000"/>
              <a:buFont typeface="Wingdings" panose="05000000000000000000" pitchFamily="2" charset="2"/>
              <a:buChar char="l"/>
            </a:pPr>
            <a:r>
              <a:rPr lang="en-US" altLang="zh-CN" dirty="0" smtClean="0"/>
              <a:t>Scheme-1: </a:t>
            </a:r>
            <a:r>
              <a:rPr lang="en-US" altLang="zh-CN" dirty="0"/>
              <a:t>Estimation on NZP CSI-RS for channel estimation (by subtracting CSI-RS from Rx signal)</a:t>
            </a:r>
            <a:endParaRPr lang="zh-CN" altLang="zh-CN" dirty="0"/>
          </a:p>
          <a:p>
            <a:pPr lvl="2">
              <a:buSzPct val="50000"/>
              <a:buFont typeface="Wingdings" panose="05000000000000000000" pitchFamily="2" charset="2"/>
              <a:buChar char="l"/>
            </a:pPr>
            <a:r>
              <a:rPr lang="en-US" altLang="zh-CN" dirty="0" smtClean="0"/>
              <a:t>Scheme-2: </a:t>
            </a:r>
            <a:r>
              <a:rPr lang="en-US" altLang="zh-CN" dirty="0"/>
              <a:t>Emulation on NZP CSI-RS which is represented by multiplied value of channel and </a:t>
            </a:r>
            <a:r>
              <a:rPr lang="en-US" altLang="zh-CN" dirty="0" err="1"/>
              <a:t>precoding</a:t>
            </a:r>
            <a:r>
              <a:rPr lang="en-US" altLang="zh-CN" dirty="0"/>
              <a:t> </a:t>
            </a:r>
            <a:r>
              <a:rPr lang="en-US" altLang="zh-CN" dirty="0" smtClean="0"/>
              <a:t>matrix</a:t>
            </a:r>
          </a:p>
          <a:p>
            <a:pPr lvl="1">
              <a:buSzPct val="50000"/>
              <a:buFont typeface="Wingdings" panose="05000000000000000000" pitchFamily="2" charset="2"/>
              <a:buChar char="l"/>
            </a:pPr>
            <a:r>
              <a:rPr lang="en-US" altLang="zh-CN" dirty="0" smtClean="0"/>
              <a:t>Other schemes are not precluded	</a:t>
            </a:r>
            <a:endParaRPr lang="zh-CN" altLang="zh-CN" dirty="0"/>
          </a:p>
          <a:p>
            <a:pPr lvl="1">
              <a:buNone/>
            </a:pPr>
            <a:endParaRPr lang="en-US" altLang="zh-CN" sz="15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14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14118</TotalTime>
  <Words>261</Words>
  <Application>Microsoft Office PowerPoint</Application>
  <PresentationFormat>全屏显示(4:3)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Batang</vt:lpstr>
      <vt:lpstr>MS Mincho</vt:lpstr>
      <vt:lpstr>ＭＳ Ｐゴシック</vt:lpstr>
      <vt:lpstr>宋体</vt:lpstr>
      <vt:lpstr>Arial</vt:lpstr>
      <vt:lpstr>Calibri</vt:lpstr>
      <vt:lpstr>Courier New</vt:lpstr>
      <vt:lpstr>Symbol</vt:lpstr>
      <vt:lpstr>Times</vt:lpstr>
      <vt:lpstr>Times New Roman</vt:lpstr>
      <vt:lpstr>Wingdings</vt:lpstr>
      <vt:lpstr>Office Theme</vt:lpstr>
      <vt:lpstr>PowerPoint 演示文稿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zhangleiming.zhang@huawei.com</dc:creator>
  <cp:lastModifiedBy>Zhangleiming (Roger)</cp:lastModifiedBy>
  <cp:revision>679</cp:revision>
  <dcterms:created xsi:type="dcterms:W3CDTF">2016-03-24T01:14:08Z</dcterms:created>
  <dcterms:modified xsi:type="dcterms:W3CDTF">2017-04-06T20:18:33Z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(3)/klKL1RpUdd/kLKlGFkB4kyShSs4yUYQ/WI5BJwCutqbAyuGvzYANj8spNxN8PFGkDitbmyw
khgBO2npN2+5yslspPmFGj4QedrbTnlK2FLNW1FO7Q4cfbQ8KFxo5IZGN6DCUXRBT2mOYBEk
8rS1m9Iy7bBJmrv54pGWg7PIz44VaYI2x+kOuyCA8h5QA18J+fzQHaOPjPje+nvELf4tx5Mc
Qn/70VYx3INWkxdbdm</vt:lpwstr>
  </property>
  <property fmtid="{D5CDD505-2E9C-101B-9397-08002B2CF9AE}" pid="9" name="_2015_ms_pID_7253431">
    <vt:lpwstr>iR8hFwM4tM1I0Z2oZJzzWXHlLiMqkZM49gy96fGIh/Gv4jS1lavFI6
d5TIyWPKQU+gfcvfodXzrlOqW5q8D/PQ3MFJaAOmAYp/9L7KqS0gmi5FnslkKEt7g49CC4oC
1VZgwDBpYOog8sHrQiIljkrwz/KDEeja7efYU9nmMyk0uya3I7t51rIau+qfCGx2zYubIapY
QAF3hio/AKrrwura3DSyHTnEQ5of+DIT5zh0</vt:lpwstr>
  </property>
  <property fmtid="{D5CDD505-2E9C-101B-9397-08002B2CF9AE}" pid="10" name="_2015_ms_pID_7253432">
    <vt:lpwstr>Yr/dMGW0Odyv15IpaGfs9SQTTLHhUAHZkupV
imOq9hf4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1491268193</vt:lpwstr>
  </property>
</Properties>
</file>