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3"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78" y="1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308C3F5-EA54-4474-AB1D-D2D7986D3D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1217709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08C3F5-EA54-4474-AB1D-D2D7986D3D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3990261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08C3F5-EA54-4474-AB1D-D2D7986D3D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2292705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08C3F5-EA54-4474-AB1D-D2D7986D3D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1563240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308C3F5-EA54-4474-AB1D-D2D7986D3D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4088090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08C3F5-EA54-4474-AB1D-D2D7986D3D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3927963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08C3F5-EA54-4474-AB1D-D2D7986D3DC9}" type="datetimeFigureOut">
              <a:rPr lang="en-US" smtClean="0"/>
              <a:t>2/16/2017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3723484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08C3F5-EA54-4474-AB1D-D2D7986D3DC9}" type="datetimeFigureOut">
              <a:rPr lang="en-US" smtClean="0"/>
              <a:t>2/16/2017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2502100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08C3F5-EA54-4474-AB1D-D2D7986D3DC9}" type="datetimeFigureOut">
              <a:rPr lang="en-US" smtClean="0"/>
              <a:t>2/16/2017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896844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308C3F5-EA54-4474-AB1D-D2D7986D3D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2225080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308C3F5-EA54-4474-AB1D-D2D7986D3D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D222CF-5BB9-45B7-9005-7925CE83D16F}" type="slidenum">
              <a:rPr lang="en-US" smtClean="0"/>
              <a:t>‹#›</a:t>
            </a:fld>
            <a:endParaRPr lang="en-US"/>
          </a:p>
        </p:txBody>
      </p:sp>
    </p:spTree>
    <p:extLst>
      <p:ext uri="{BB962C8B-B14F-4D97-AF65-F5344CB8AC3E}">
        <p14:creationId xmlns:p14="http://schemas.microsoft.com/office/powerpoint/2010/main" val="641220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08C3F5-EA54-4474-AB1D-D2D7986D3DC9}" type="datetimeFigureOut">
              <a:rPr lang="en-US" smtClean="0"/>
              <a:t>2/16/2017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D222CF-5BB9-45B7-9005-7925CE83D16F}" type="slidenum">
              <a:rPr lang="en-US" smtClean="0"/>
              <a:t>‹#›</a:t>
            </a:fld>
            <a:endParaRPr lang="en-US"/>
          </a:p>
        </p:txBody>
      </p:sp>
    </p:spTree>
    <p:extLst>
      <p:ext uri="{BB962C8B-B14F-4D97-AF65-F5344CB8AC3E}">
        <p14:creationId xmlns:p14="http://schemas.microsoft.com/office/powerpoint/2010/main" val="12675627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7455" y="2452071"/>
            <a:ext cx="10326254" cy="1475352"/>
          </a:xfrm>
        </p:spPr>
        <p:txBody>
          <a:bodyPr>
            <a:normAutofit fontScale="90000"/>
          </a:bodyPr>
          <a:lstStyle/>
          <a:p>
            <a:r>
              <a:rPr lang="en-US" b="1" dirty="0"/>
              <a:t>WF on new PUSCH repetition factors for </a:t>
            </a:r>
            <a:r>
              <a:rPr lang="en-US" b="1" dirty="0" err="1"/>
              <a:t>FeMTC</a:t>
            </a:r>
            <a:endParaRPr lang="en-US" dirty="0"/>
          </a:p>
        </p:txBody>
      </p:sp>
      <p:sp>
        <p:nvSpPr>
          <p:cNvPr id="3" name="Subtitle 2"/>
          <p:cNvSpPr>
            <a:spLocks noGrp="1"/>
          </p:cNvSpPr>
          <p:nvPr>
            <p:ph type="subTitle" idx="1"/>
          </p:nvPr>
        </p:nvSpPr>
        <p:spPr>
          <a:xfrm>
            <a:off x="1497367" y="4374944"/>
            <a:ext cx="9144000" cy="987095"/>
          </a:xfrm>
        </p:spPr>
        <p:txBody>
          <a:bodyPr/>
          <a:lstStyle/>
          <a:p>
            <a:r>
              <a:rPr lang="en-US" dirty="0"/>
              <a:t>Ericsson, Sierra Wireless</a:t>
            </a:r>
          </a:p>
        </p:txBody>
      </p:sp>
      <p:sp>
        <p:nvSpPr>
          <p:cNvPr id="6" name="Rectangle 5"/>
          <p:cNvSpPr/>
          <p:nvPr/>
        </p:nvSpPr>
        <p:spPr>
          <a:xfrm>
            <a:off x="653306" y="262093"/>
            <a:ext cx="10832122" cy="1054135"/>
          </a:xfrm>
          <a:prstGeom prst="rect">
            <a:avLst/>
          </a:prstGeom>
        </p:spPr>
        <p:txBody>
          <a:bodyPr wrap="square">
            <a:spAutoFit/>
          </a:bodyPr>
          <a:lstStyle/>
          <a:p>
            <a:pPr algn="just" hangingPunct="0">
              <a:spcAft>
                <a:spcPts val="300"/>
              </a:spcAft>
            </a:pP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3GPP TSG-RAN WG1 Meeting #88						</a:t>
            </a:r>
            <a:r>
              <a:rPr lang="en-GB" sz="2000" b="1" dirty="0">
                <a:latin typeface="Arial" panose="020B0604020202020204" pitchFamily="34" charset="0"/>
                <a:ea typeface="Times New Roman" panose="02020603050405020304" pitchFamily="18" charset="0"/>
                <a:cs typeface="Times New Roman" panose="02020603050405020304" pitchFamily="18" charset="0"/>
              </a:rPr>
              <a:t> R1-1704001</a:t>
            </a:r>
            <a:endParaRPr lang="en-US" sz="2000" b="1"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Athens, Greece, 13</a:t>
            </a:r>
            <a:r>
              <a:rPr lang="en-GB" sz="2000" b="1"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 – 17</a:t>
            </a:r>
            <a:r>
              <a:rPr lang="en-GB" sz="2000" b="1"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 February 2017</a:t>
            </a:r>
            <a:br>
              <a:rPr lang="en-GB" sz="2000" b="1" dirty="0">
                <a:effectLst/>
                <a:latin typeface="Arial" panose="020B0604020202020204" pitchFamily="34" charset="0"/>
                <a:ea typeface="Times New Roman" panose="02020603050405020304" pitchFamily="18" charset="0"/>
                <a:cs typeface="Times New Roman" panose="02020603050405020304" pitchFamily="18" charset="0"/>
              </a:rPr>
            </a:b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Agenda Item:	7.2.3.4</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4153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1" dirty="0"/>
              <a:t>Background</a:t>
            </a:r>
          </a:p>
        </p:txBody>
      </p:sp>
      <p:sp>
        <p:nvSpPr>
          <p:cNvPr id="5" name="Content Placeholder 4"/>
          <p:cNvSpPr>
            <a:spLocks noGrp="1"/>
          </p:cNvSpPr>
          <p:nvPr>
            <p:ph idx="1"/>
          </p:nvPr>
        </p:nvSpPr>
        <p:spPr/>
        <p:txBody>
          <a:bodyPr>
            <a:normAutofit/>
          </a:bodyPr>
          <a:lstStyle/>
          <a:p>
            <a:pPr lvl="0" hangingPunct="0"/>
            <a:r>
              <a:rPr lang="en-US" sz="2000" b="1" dirty="0"/>
              <a:t>RAN1#87 agreements on ‘new number(s) of repetitions for PUSCH’:</a:t>
            </a:r>
            <a:endParaRPr lang="sv-SE" sz="2000" dirty="0"/>
          </a:p>
          <a:p>
            <a:pPr lvl="1" hangingPunct="0"/>
            <a:r>
              <a:rPr lang="en-US" sz="2000" dirty="0"/>
              <a:t>Define a new set of repetition factors for PUSCH which overrides the SIB parameter for the maximum number of PUSCH repetitions</a:t>
            </a:r>
            <a:endParaRPr lang="sv-SE" sz="2000" dirty="0"/>
          </a:p>
          <a:p>
            <a:pPr lvl="1" hangingPunct="0"/>
            <a:r>
              <a:rPr lang="en-US" sz="2000" dirty="0">
                <a:highlight>
                  <a:srgbClr val="FFFF00"/>
                </a:highlight>
              </a:rPr>
              <a:t>At least for the non-SPS case</a:t>
            </a:r>
            <a:r>
              <a:rPr lang="en-US" sz="2000" dirty="0"/>
              <a:t>, the new set of repetition factors is {1, 2, 4, 8, </a:t>
            </a:r>
            <a:r>
              <a:rPr lang="en-US" sz="2000" u="sng" dirty="0"/>
              <a:t>12</a:t>
            </a:r>
            <a:r>
              <a:rPr lang="en-US" sz="2000" dirty="0"/>
              <a:t>, 16, </a:t>
            </a:r>
            <a:r>
              <a:rPr lang="en-US" sz="2000" u="sng" dirty="0"/>
              <a:t>24</a:t>
            </a:r>
            <a:r>
              <a:rPr lang="en-US" sz="2000" dirty="0"/>
              <a:t>, 32}</a:t>
            </a:r>
            <a:endParaRPr lang="sv-SE" sz="2000" dirty="0"/>
          </a:p>
          <a:p>
            <a:pPr lvl="1" hangingPunct="0"/>
            <a:r>
              <a:rPr lang="en-US" sz="2000" dirty="0"/>
              <a:t>The new set of repetition factors is enabled by a new optional 1-bit RRC configuration parameter</a:t>
            </a:r>
            <a:endParaRPr lang="sv-SE" sz="2000" dirty="0"/>
          </a:p>
          <a:p>
            <a:pPr lvl="1"/>
            <a:r>
              <a:rPr lang="en-US" sz="2000" dirty="0"/>
              <a:t>Note that this enhancement is not limited to </a:t>
            </a:r>
            <a:r>
              <a:rPr lang="en-US" sz="2000" dirty="0" err="1"/>
              <a:t>VoLTE</a:t>
            </a:r>
            <a:endParaRPr lang="en-US" sz="2000" dirty="0"/>
          </a:p>
          <a:p>
            <a:pPr hangingPunct="0"/>
            <a:endParaRPr lang="en-GB" sz="2000" dirty="0"/>
          </a:p>
          <a:p>
            <a:pPr hangingPunct="0"/>
            <a:r>
              <a:rPr lang="en-GB" sz="2000" dirty="0"/>
              <a:t>Although the coverage for a single transmission may be increased with repetition factors beyond this range, it is considered that this coverage will not reach the coverage that may be obtained with HARQ retransmissions, and it is proposed to use the same set of repetition factors also for the SPS case.</a:t>
            </a:r>
            <a:endParaRPr lang="sv-SE" sz="2000" dirty="0"/>
          </a:p>
        </p:txBody>
      </p:sp>
    </p:spTree>
    <p:extLst>
      <p:ext uri="{BB962C8B-B14F-4D97-AF65-F5344CB8AC3E}">
        <p14:creationId xmlns:p14="http://schemas.microsoft.com/office/powerpoint/2010/main" val="2136525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Proposal</a:t>
            </a:r>
          </a:p>
        </p:txBody>
      </p:sp>
      <p:sp>
        <p:nvSpPr>
          <p:cNvPr id="3" name="Content Placeholder 2"/>
          <p:cNvSpPr>
            <a:spLocks noGrp="1"/>
          </p:cNvSpPr>
          <p:nvPr>
            <p:ph idx="1"/>
          </p:nvPr>
        </p:nvSpPr>
        <p:spPr/>
        <p:txBody>
          <a:bodyPr>
            <a:normAutofit/>
          </a:bodyPr>
          <a:lstStyle/>
          <a:p>
            <a:pPr lvl="0" hangingPunct="0"/>
            <a:r>
              <a:rPr lang="en-US" sz="2000" b="1" dirty="0"/>
              <a:t>On ‘new number(s) of repetitions for PUSCH’:</a:t>
            </a:r>
            <a:endParaRPr lang="sv-SE" sz="2000" dirty="0"/>
          </a:p>
          <a:p>
            <a:pPr lvl="1" hangingPunct="0"/>
            <a:r>
              <a:rPr lang="en-US" sz="2000" dirty="0"/>
              <a:t>The new set of repetition factors is {1, 2, 4, 8, </a:t>
            </a:r>
            <a:r>
              <a:rPr lang="en-US" sz="2000" u="sng" dirty="0"/>
              <a:t>12</a:t>
            </a:r>
            <a:r>
              <a:rPr lang="en-US" sz="2000" dirty="0"/>
              <a:t>, 16, </a:t>
            </a:r>
            <a:r>
              <a:rPr lang="en-US" sz="2000" u="sng" dirty="0"/>
              <a:t>24</a:t>
            </a:r>
            <a:r>
              <a:rPr lang="en-US" sz="2000" dirty="0"/>
              <a:t>, 32} for both the non-SPS and the SPS case.</a:t>
            </a:r>
            <a:endParaRPr lang="sv-SE" sz="2000" dirty="0"/>
          </a:p>
        </p:txBody>
      </p:sp>
    </p:spTree>
    <p:extLst>
      <p:ext uri="{BB962C8B-B14F-4D97-AF65-F5344CB8AC3E}">
        <p14:creationId xmlns:p14="http://schemas.microsoft.com/office/powerpoint/2010/main" val="2676929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804</TotalTime>
  <Words>206</Words>
  <Application>Microsoft Office PowerPoint</Application>
  <PresentationFormat>Widescreen</PresentationFormat>
  <Paragraphs>15</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Times New Roman</vt:lpstr>
      <vt:lpstr>Office Theme</vt:lpstr>
      <vt:lpstr>WF on new PUSCH repetition factors for FeMTC</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TBS for larger BW for FeMTC</dc:title>
  <dc:creator>Johan Bergman</dc:creator>
  <cp:lastModifiedBy>Johan Bergman</cp:lastModifiedBy>
  <cp:revision>58</cp:revision>
  <dcterms:created xsi:type="dcterms:W3CDTF">2017-02-10T15:19:01Z</dcterms:created>
  <dcterms:modified xsi:type="dcterms:W3CDTF">2017-02-16T15:00:52Z</dcterms:modified>
</cp:coreProperties>
</file>