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9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2016-11-19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B0C05C-C81D-49D9-A229-F7F927827BE5}" type="slidenum">
              <a:rPr lang="sv-SE" smtClean="0"/>
              <a:pPr/>
              <a:t>2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1771320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2016-11-19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2016-11-19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2016-11-19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2016-11-19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2016-11-19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2016-11-19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927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</a:rPr>
              <a:t>Summary of offline discussion about mini-slots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</a:t>
            </a:r>
            <a:r>
              <a:rPr lang="en-US" sz="2400" dirty="0" smtClean="0"/>
              <a:t>1613779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GB" sz="2400" dirty="0" smtClean="0"/>
              <a:t>7.1.1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Proposal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8578" y="1388001"/>
            <a:ext cx="8786843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u="sng" dirty="0" smtClean="0"/>
              <a:t>Offline Consensus</a:t>
            </a:r>
            <a:endParaRPr lang="sv-SE" u="sng" dirty="0" smtClean="0"/>
          </a:p>
          <a:p>
            <a:pPr lvl="0"/>
            <a:r>
              <a:rPr lang="en-US" dirty="0" smtClean="0"/>
              <a:t>NR-PDCCH monitoring at least for single-stage DCI design,</a:t>
            </a:r>
            <a:endParaRPr lang="sv-SE" dirty="0" smtClean="0"/>
          </a:p>
          <a:p>
            <a:pPr lvl="1"/>
            <a:r>
              <a:rPr lang="en-US" dirty="0" smtClean="0"/>
              <a:t>NR supports the following minimum granularity of the DCI monitoring occasion: </a:t>
            </a:r>
            <a:endParaRPr lang="sv-SE" dirty="0" smtClean="0"/>
          </a:p>
          <a:p>
            <a:pPr lvl="2"/>
            <a:r>
              <a:rPr lang="en-US" dirty="0" smtClean="0"/>
              <a:t>For slots: once per slot</a:t>
            </a:r>
            <a:endParaRPr lang="sv-SE" dirty="0" smtClean="0"/>
          </a:p>
          <a:p>
            <a:pPr lvl="2"/>
            <a:r>
              <a:rPr lang="en-US" dirty="0" smtClean="0"/>
              <a:t>When  mini-slots are used: FFS if every symbol or every second symbol</a:t>
            </a:r>
            <a:endParaRPr lang="sv-SE" dirty="0" smtClean="0"/>
          </a:p>
          <a:p>
            <a:pPr lvl="3"/>
            <a:r>
              <a:rPr lang="en-US" dirty="0" smtClean="0"/>
              <a:t>FFS with respect to which numerology if slot and mini-slot have different numerology (e.g. SCS, CP overhead)</a:t>
            </a:r>
            <a:endParaRPr lang="sv-SE" dirty="0" smtClean="0"/>
          </a:p>
          <a:p>
            <a:pPr lvl="3"/>
            <a:r>
              <a:rPr lang="en-US" dirty="0" smtClean="0"/>
              <a:t>Note: slot/mini-slot alignment is not assumed here </a:t>
            </a:r>
            <a:endParaRPr lang="sv-SE" dirty="0" smtClean="0"/>
          </a:p>
          <a:p>
            <a:pPr lvl="3"/>
            <a:r>
              <a:rPr lang="en-US" dirty="0" smtClean="0"/>
              <a:t>Note: This may not apply in all cases</a:t>
            </a:r>
            <a:endParaRPr lang="sv-SE" dirty="0" smtClean="0"/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altLang="ko-KR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210635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108</Words>
  <Application>Microsoft Office PowerPoint</Application>
  <PresentationFormat>On-screen Show 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Thorsten</cp:lastModifiedBy>
  <cp:revision>118</cp:revision>
  <dcterms:created xsi:type="dcterms:W3CDTF">2016-11-08T17:24:44Z</dcterms:created>
  <dcterms:modified xsi:type="dcterms:W3CDTF">2016-11-18T23:21:59Z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552067862</vt:i4>
  </property>
  <property fmtid="{D5CDD505-2E9C-101B-9397-08002B2CF9AE}" pid="3" name="_NewReviewCycle">
    <vt:lpwstr/>
  </property>
  <property fmtid="{D5CDD505-2E9C-101B-9397-08002B2CF9AE}" pid="4" name="_EmailSubject">
    <vt:lpwstr>[NR MIMO] Draft WFs on PRG</vt:lpwstr>
  </property>
  <property fmtid="{D5CDD505-2E9C-101B-9397-08002B2CF9AE}" pid="5" name="_AuthorEmail">
    <vt:lpwstr>amanolak@qti.qualcomm.com</vt:lpwstr>
  </property>
  <property fmtid="{D5CDD505-2E9C-101B-9397-08002B2CF9AE}" pid="6" name="_AuthorEmailDisplayName">
    <vt:lpwstr>Manolakos, Alexandros</vt:lpwstr>
  </property>
  <property fmtid="{D5CDD505-2E9C-101B-9397-08002B2CF9AE}" pid="7" name="_PreviousAdHocReviewCycleID">
    <vt:i4>406375690</vt:i4>
  </property>
</Properties>
</file>