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</a:t>
            </a:r>
            <a:r>
              <a:rPr kumimoji="1" lang="en-US" altLang="ja-JP" smtClean="0"/>
              <a:t>on CONNECTED mode random access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ZTE Microelectronics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302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/>
              <a:t>#</a:t>
            </a:r>
            <a:r>
              <a:rPr lang="en-US" altLang="ja-JP" smtClean="0"/>
              <a:t>87</a:t>
            </a:r>
            <a:endParaRPr lang="en-US" altLang="ja-JP" dirty="0" smtClean="0"/>
          </a:p>
          <a:p>
            <a:r>
              <a:rPr lang="en-US" altLang="ja-JP" smtClean="0"/>
              <a:t>Reno, USA, 14</a:t>
            </a:r>
            <a:r>
              <a:rPr lang="en-US" altLang="ja-JP" baseline="30000" smtClean="0"/>
              <a:t>th</a:t>
            </a:r>
            <a:r>
              <a:rPr lang="en-US" altLang="ja-JP" smtClean="0"/>
              <a:t> </a:t>
            </a:r>
            <a:r>
              <a:rPr lang="en-US" altLang="ja-JP"/>
              <a:t>–</a:t>
            </a:r>
            <a:r>
              <a:rPr lang="en-US" altLang="ja-JP" smtClean="0"/>
              <a:t>18</a:t>
            </a:r>
            <a:r>
              <a:rPr lang="en-US" altLang="ja-JP" baseline="30000" smtClean="0"/>
              <a:t>th</a:t>
            </a:r>
            <a:r>
              <a:rPr lang="en-US" altLang="ja-JP" smtClean="0"/>
              <a:t> November </a:t>
            </a:r>
            <a:r>
              <a:rPr lang="en-US" altLang="ja-JP" dirty="0" smtClean="0"/>
              <a:t>2016</a:t>
            </a:r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7.1.2.5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R1-1613717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r>
              <a:rPr lang="en-US" sz="2400" b="1" u="sng" smtClean="0"/>
              <a:t>Recent RAN2 Agreements (RAN2#96):</a:t>
            </a:r>
            <a:endParaRPr lang="en-US" sz="2400" smtClean="0"/>
          </a:p>
          <a:p>
            <a:r>
              <a:rPr lang="en-GB" sz="2000" smtClean="0"/>
              <a:t>1: Both contention-based and contention-free RA procedure should be supported in NR.</a:t>
            </a:r>
            <a:endParaRPr lang="en-US" sz="2000" smtClean="0"/>
          </a:p>
          <a:p>
            <a:r>
              <a:rPr lang="en-GB" sz="2000" smtClean="0"/>
              <a:t>2: Contention-based and contention-free RA procedures follow the steps of LTE (does not preclude consideration of 2 step RA)</a:t>
            </a:r>
            <a:endParaRPr lang="en-US" sz="2000" smtClean="0"/>
          </a:p>
          <a:p>
            <a:r>
              <a:rPr lang="en-GB" sz="2000" smtClean="0"/>
              <a:t>3: RAN2 should strive for as much commonality in random access procedure as possible across all use cases.</a:t>
            </a:r>
            <a:endParaRPr lang="en-US" sz="1800" smtClean="0"/>
          </a:p>
          <a:p>
            <a:endParaRPr lang="en-US" sz="2000" b="1" u="sng" smtClean="0"/>
          </a:p>
          <a:p>
            <a:r>
              <a:rPr lang="en-US" sz="2400" b="1" u="sng" smtClean="0"/>
              <a:t>Example use cases for CONNECTED mode Random access</a:t>
            </a:r>
            <a:endParaRPr lang="en-US" sz="2400" smtClean="0"/>
          </a:p>
          <a:p>
            <a:r>
              <a:rPr lang="sv-SE" sz="2000" smtClean="0"/>
              <a:t>Handover</a:t>
            </a:r>
          </a:p>
          <a:p>
            <a:r>
              <a:rPr lang="sv-SE" sz="2000" smtClean="0"/>
              <a:t>UL sync establishment</a:t>
            </a:r>
          </a:p>
          <a:p>
            <a:r>
              <a:rPr lang="sv-SE" sz="2000" smtClean="0"/>
              <a:t>Scheduling request</a:t>
            </a:r>
          </a:p>
          <a:p>
            <a:r>
              <a:rPr lang="sv-SE" sz="2000" smtClean="0"/>
              <a:t>Positioning</a:t>
            </a:r>
          </a:p>
          <a:p>
            <a:r>
              <a:rPr lang="sv-SE" sz="2000" smtClean="0"/>
              <a:t>...</a:t>
            </a:r>
            <a:endParaRPr lang="en-US" sz="200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r>
              <a:rPr lang="sv-SE" sz="2400" smtClean="0"/>
              <a:t>RAN1 studies random access procedure for CONNECTED mode UEs, considering</a:t>
            </a:r>
          </a:p>
          <a:p>
            <a:pPr lvl="1"/>
            <a:r>
              <a:rPr lang="sv-SE" sz="2000" smtClean="0"/>
              <a:t> Striving for </a:t>
            </a:r>
            <a:r>
              <a:rPr lang="en-US" sz="2000" smtClean="0"/>
              <a:t>as much commonality in random access procedure as possible across all use cases</a:t>
            </a:r>
          </a:p>
          <a:p>
            <a:pPr lvl="1"/>
            <a:r>
              <a:rPr lang="en-US" sz="2000" smtClean="0"/>
              <a:t>Association between DL UE-specific channel/signal and a subset of RACH resources and preambles is informed to UE by UE-specific configuration</a:t>
            </a:r>
          </a:p>
          <a:p>
            <a:pPr lvl="1"/>
            <a:r>
              <a:rPr lang="sv-SE" sz="2000" smtClean="0"/>
              <a:t>Sharing of RACH resources by IDLE and CONNECTED mode UEs, e.g. partitioning of RACH resources and/or preambles</a:t>
            </a:r>
            <a:endParaRPr lang="en-US" sz="2000" smtClean="0"/>
          </a:p>
          <a:p>
            <a:pPr lvl="1"/>
            <a:endParaRPr lang="sv-SE" sz="1600" smtClean="0"/>
          </a:p>
          <a:p>
            <a:pPr>
              <a:buNone/>
            </a:pPr>
            <a:endParaRPr lang="en-US" sz="160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3314</TotalTime>
  <Words>176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CONNECTED mode random access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RACH Procedure for …</dc:title>
  <dc:creator>PS2</dc:creator>
  <cp:lastModifiedBy>PS</cp:lastModifiedBy>
  <cp:revision>226</cp:revision>
  <dcterms:created xsi:type="dcterms:W3CDTF">2016-04-11T23:33:51Z</dcterms:created>
  <dcterms:modified xsi:type="dcterms:W3CDTF">2016-11-18T02:56:27Z</dcterms:modified>
</cp:coreProperties>
</file>