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14" r:id="rId2"/>
    <p:sldId id="620" r:id="rId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87" d="100"/>
          <a:sy n="87" d="100"/>
        </p:scale>
        <p:origin x="-954" y="-84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P-UE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Electronics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NTT DOCOMO 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#87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R1-1613653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Reno, US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- 18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November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6.2.1.2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lvl="0"/>
            <a:r>
              <a:rPr lang="en-US" altLang="ko-KR" dirty="0" smtClean="0"/>
              <a:t>P-UE </a:t>
            </a:r>
            <a:r>
              <a:rPr lang="en-US" altLang="ko-KR" dirty="0"/>
              <a:t>performing partial sensing or random selection does not transmit SLSS/PSBCH.</a:t>
            </a:r>
            <a:endParaRPr lang="ko-KR" altLang="ko-KR" dirty="0"/>
          </a:p>
          <a:p>
            <a:pPr lvl="0"/>
            <a:r>
              <a:rPr lang="en-US" altLang="ko-KR" dirty="0" smtClean="0"/>
              <a:t>For </a:t>
            </a:r>
            <a:r>
              <a:rPr lang="en-US" altLang="ko-KR" dirty="0" smtClean="0"/>
              <a:t>a </a:t>
            </a:r>
            <a:r>
              <a:rPr lang="en-US" altLang="ko-KR" dirty="0"/>
              <a:t>P-UE with capability of partial </a:t>
            </a:r>
            <a:r>
              <a:rPr lang="en-US" altLang="ko-KR" dirty="0" smtClean="0"/>
              <a:t>sensing, </a:t>
            </a:r>
            <a:r>
              <a:rPr lang="en-US" altLang="ko-KR" dirty="0"/>
              <a:t>(</a:t>
            </a:r>
            <a:r>
              <a:rPr lang="en-US" altLang="ko-KR" dirty="0" smtClean="0"/>
              <a:t>pre)configuration indicates which of the following UE behavior is used:</a:t>
            </a:r>
          </a:p>
          <a:p>
            <a:pPr lvl="1"/>
            <a:r>
              <a:rPr lang="en-US" altLang="ko-KR" dirty="0" smtClean="0"/>
              <a:t>Behavior A: The P-UE shall use partial sensing by default.</a:t>
            </a:r>
          </a:p>
          <a:p>
            <a:pPr lvl="2"/>
            <a:r>
              <a:rPr lang="en-US" altLang="ko-KR" dirty="0" smtClean="0"/>
              <a:t>FFS whether there is any case where the P-UE uses random selection.</a:t>
            </a:r>
          </a:p>
          <a:p>
            <a:pPr lvl="1"/>
            <a:r>
              <a:rPr lang="en-US" altLang="ko-KR" dirty="0" smtClean="0"/>
              <a:t>Behavior B: The </a:t>
            </a:r>
            <a:r>
              <a:rPr lang="en-US" altLang="ko-KR" dirty="0"/>
              <a:t>P-UE </a:t>
            </a:r>
            <a:r>
              <a:rPr lang="en-US" altLang="ko-KR" dirty="0" smtClean="0"/>
              <a:t>makes selection between </a:t>
            </a:r>
            <a:r>
              <a:rPr lang="en-US" altLang="ko-KR" dirty="0"/>
              <a:t>partial sensing and random </a:t>
            </a:r>
            <a:r>
              <a:rPr lang="en-US" altLang="ko-KR" dirty="0" smtClean="0"/>
              <a:t>selection </a:t>
            </a:r>
            <a:r>
              <a:rPr lang="en-US" altLang="ko-KR" dirty="0"/>
              <a:t>by </a:t>
            </a:r>
            <a:r>
              <a:rPr lang="en-US" altLang="ko-KR" dirty="0" smtClean="0"/>
              <a:t>its implementation.</a:t>
            </a:r>
            <a:endParaRPr lang="ko-KR" altLang="ko-KR" dirty="0"/>
          </a:p>
          <a:p>
            <a:pPr marL="342900" lvl="1" indent="-342900" algn="just">
              <a:buFont typeface="Wingdings" pitchFamily="2" charset="2"/>
              <a:buChar char="l"/>
            </a:pPr>
            <a:endParaRPr lang="en-US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23031</TotalTime>
  <Words>96</Words>
  <Application>Microsoft Office PowerPoint</Application>
  <PresentationFormat>화면 슬라이드 쇼(4:3)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P-UE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1844</cp:revision>
  <dcterms:created xsi:type="dcterms:W3CDTF">2011-09-26T04:10:00Z</dcterms:created>
  <dcterms:modified xsi:type="dcterms:W3CDTF">2016-11-17T20:50:04Z</dcterms:modified>
</cp:coreProperties>
</file>