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Luochao2" initials="LC" lastIdx="1" clrIdx="0"/>
  <p:cmAuthor id="1" name="Luochao" initials="LC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065" autoAdjust="0"/>
    <p:restoredTop sz="96301" autoAdjust="0"/>
  </p:normalViewPr>
  <p:slideViewPr>
    <p:cSldViewPr>
      <p:cViewPr>
        <p:scale>
          <a:sx n="66" d="100"/>
          <a:sy n="66" d="100"/>
        </p:scale>
        <p:origin x="-1812" y="-2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EFF4D7-D74F-4D77-9109-B5829B77BDE0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A3B10B-6947-4C2E-B663-F6B25248F62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094FE4-CC3A-4231-A64F-1DE2BDC8766E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B4A73E-8C76-4F7F-8660-41FC35244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BE861-FEEE-4E83-8679-F2DE2A7ACC2C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86C0B-2B31-4ADD-932D-FD31423E21C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E778A8-4D53-45CB-8C74-68EB5B9ACB00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092C3-02F3-49AE-BEA4-FF6CCE0FC1C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CD4EE7-984D-464B-BC91-5D129EC3D968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7C5667-FDED-47FD-B466-C368333E9B6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4D8DE8-FBC2-4716-80F7-2F339D432A78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424799-78E7-4A28-9F06-EE0D145654E8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7C8B76-2C34-4EB7-B7D8-4579772D4219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E84C4E-271C-458A-B039-DBA4B2C506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98C216-9412-4ADD-8150-954E4B5552AB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0A87E6-F1A0-4749-8410-3F7C38D37E9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18612-9416-4E2A-A0C9-A3028246C315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B75427-290A-4870-BBDF-136C795C218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FE699-3859-45C0-B11F-8D502067D2F4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DCDAC-C305-4041-A0A7-9F89F065D0D5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D35AB0-D6AD-4E26-AB8D-B8CDF33D4D0C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A772C4-0ADE-43AD-A933-CB0DCC34A98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F4F7F82A-6EE1-4E5E-8788-8919CE7D6998}" type="datetimeFigureOut">
              <a:rPr lang="en-US" altLang="zh-CN"/>
              <a:pPr>
                <a:defRPr/>
              </a:pPr>
              <a:t>11/17/2016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  <a:ea typeface="宋体" charset="-122"/>
              </a:defRPr>
            </a:lvl1pPr>
          </a:lstStyle>
          <a:p>
            <a:pPr>
              <a:defRPr/>
            </a:pPr>
            <a:fld id="{824703CF-4B28-4605-9F14-29A2E5D6BC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zh-CN" dirty="0" smtClean="0"/>
              <a:t>WF on repetition for HARQ-ACK bundling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1371600" y="4149725"/>
            <a:ext cx="6400800" cy="2087587"/>
          </a:xfrm>
        </p:spPr>
        <p:txBody>
          <a:bodyPr/>
          <a:lstStyle/>
          <a:p>
            <a:pPr eaLnBrk="1" hangingPunct="1"/>
            <a:r>
              <a:rPr lang="en-US" altLang="zh-CN" dirty="0" smtClean="0">
                <a:solidFill>
                  <a:schemeClr val="tx1"/>
                </a:solidFill>
              </a:rPr>
              <a:t>Huawei, HiSilicon, Ericsson, NTT DOCOMO, NEC, ZTE, Intel, </a:t>
            </a:r>
            <a:r>
              <a:rPr lang="en-US" altLang="zh-CN" dirty="0" smtClean="0">
                <a:solidFill>
                  <a:schemeClr val="tx1"/>
                </a:solidFill>
              </a:rPr>
              <a:t>Qualcomm</a:t>
            </a:r>
            <a:endParaRPr lang="en-US" altLang="zh-CN" dirty="0" smtClean="0">
              <a:solidFill>
                <a:schemeClr val="tx1"/>
              </a:solidFill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7380288" y="217766"/>
            <a:ext cx="16383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altLang="zh-CN" b="1" dirty="0" smtClean="0"/>
              <a:t>R1-1613648</a:t>
            </a:r>
            <a:endParaRPr lang="en-US" altLang="en-US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52400" y="174625"/>
            <a:ext cx="54991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ja-JP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3GPP TSG RAN WG1 </a:t>
            </a:r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Meeting #87</a:t>
            </a:r>
            <a:endParaRPr lang="en-US" altLang="ja-JP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Reno, USA , November 14-18, 2016</a:t>
            </a:r>
            <a:endParaRPr lang="zh-CN" altLang="zh-CN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ja-JP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Agenda item 6.2.8.1.3</a:t>
            </a:r>
            <a:endParaRPr lang="ja-JP" altLang="en-US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/>
          <a:lstStyle/>
          <a:p>
            <a:pPr lvl="0"/>
            <a:r>
              <a:rPr lang="en-US" altLang="zh-CN" sz="2400" dirty="0" smtClean="0"/>
              <a:t>PDSCH is normally expected to operate at &lt;=10% </a:t>
            </a:r>
            <a:r>
              <a:rPr lang="en-US" altLang="zh-CN" sz="2400" dirty="0" err="1" smtClean="0"/>
              <a:t>iBLER</a:t>
            </a:r>
            <a:r>
              <a:rPr lang="en-US" altLang="zh-CN" sz="2400" dirty="0" smtClean="0"/>
              <a:t>.</a:t>
            </a:r>
          </a:p>
          <a:p>
            <a:pPr lvl="0"/>
            <a:r>
              <a:rPr lang="en-US" altLang="zh-CN" sz="2400" dirty="0" smtClean="0"/>
              <a:t>From the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perspective, the reason for applying repetition for PDSCH is that, without repetition the </a:t>
            </a:r>
            <a:r>
              <a:rPr lang="en-US" altLang="zh-CN" sz="2400" dirty="0" err="1" smtClean="0"/>
              <a:t>iBLER</a:t>
            </a:r>
            <a:r>
              <a:rPr lang="en-US" altLang="zh-CN" sz="2400" dirty="0" smtClean="0"/>
              <a:t> of PDSCH would be higher than 10%, and with repetition the </a:t>
            </a:r>
            <a:r>
              <a:rPr lang="en-US" altLang="zh-CN" sz="2400" dirty="0" err="1" smtClean="0"/>
              <a:t>iBLER</a:t>
            </a:r>
            <a:r>
              <a:rPr lang="en-US" altLang="zh-CN" sz="2400" dirty="0" smtClean="0"/>
              <a:t> can be improved at around 10%, but not &lt;&lt;10%.</a:t>
            </a:r>
            <a:endParaRPr lang="en-US" altLang="zh-CN" sz="2000" dirty="0" smtClean="0"/>
          </a:p>
          <a:p>
            <a:pPr lvl="0"/>
            <a:r>
              <a:rPr lang="en-US" altLang="zh-CN" sz="2400" dirty="0" smtClean="0"/>
              <a:t>HARQ-ACK bundling is only beneficial when there is a high probability (e.g. 90%) that the bundled HARQ-ACK gives a positive “ACK”. For instance, for a bundle with 4 PDSCH TBs, in order to get an “</a:t>
            </a:r>
            <a:r>
              <a:rPr lang="en-US" altLang="zh-CN" sz="2400" dirty="0" err="1" smtClean="0"/>
              <a:t>iBLER</a:t>
            </a:r>
            <a:r>
              <a:rPr lang="en-US" altLang="zh-CN" sz="2400" dirty="0" smtClean="0"/>
              <a:t>” of the bundled HARQ-ACK of 10%, the </a:t>
            </a:r>
            <a:r>
              <a:rPr lang="en-US" altLang="zh-CN" sz="2400" dirty="0" err="1" smtClean="0"/>
              <a:t>iBLER</a:t>
            </a:r>
            <a:r>
              <a:rPr lang="en-US" altLang="zh-CN" sz="2400" dirty="0" smtClean="0"/>
              <a:t> for each PDSCH within the bundle would need to be &lt;3%, in which case the </a:t>
            </a:r>
            <a:r>
              <a:rPr lang="en-US" altLang="zh-CN" sz="2400" dirty="0" err="1" smtClean="0"/>
              <a:t>eNB</a:t>
            </a:r>
            <a:r>
              <a:rPr lang="en-US" altLang="zh-CN" sz="2400" dirty="0" smtClean="0"/>
              <a:t> is not expected to apply repetition for any PDSCH.</a:t>
            </a:r>
          </a:p>
          <a:p>
            <a:pPr>
              <a:buNone/>
            </a:pPr>
            <a:endParaRPr lang="en-US" altLang="zh-CN" sz="2000" dirty="0" smtClean="0"/>
          </a:p>
          <a:p>
            <a:pPr lvl="1"/>
            <a:endParaRPr lang="en-US" altLang="zh-CN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" name="内容占位符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5112568"/>
          </a:xfrm>
        </p:spPr>
        <p:txBody>
          <a:bodyPr/>
          <a:lstStyle/>
          <a:p>
            <a:pPr lvl="0"/>
            <a:r>
              <a:rPr lang="en-US" altLang="zh-CN" sz="3000" dirty="0" smtClean="0"/>
              <a:t>HARQ-ACK bundling is specified only for the case of no repetition for any physical layer channel.</a:t>
            </a:r>
          </a:p>
          <a:p>
            <a:pPr>
              <a:buNone/>
            </a:pPr>
            <a:endParaRPr lang="en-US" altLang="zh-CN" sz="2800" dirty="0" smtClean="0"/>
          </a:p>
          <a:p>
            <a:pPr lvl="1"/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8143</TotalTime>
  <Words>198</Words>
  <Application>Microsoft Office PowerPoint</Application>
  <PresentationFormat>全屏显示(4:3)</PresentationFormat>
  <Paragraphs>12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repetition for HARQ-ACK bundling</vt:lpstr>
      <vt:lpstr>Background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</dc:title>
  <dc:creator>Huawei</dc:creator>
  <cp:lastModifiedBy>Luochao</cp:lastModifiedBy>
  <cp:revision>494</cp:revision>
  <dcterms:created xsi:type="dcterms:W3CDTF">2015-04-22T00:12:23Z</dcterms:created>
  <dcterms:modified xsi:type="dcterms:W3CDTF">2016-11-17T18:41:55Z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(4)xFW/NSKwLE+U48VRiOY63uEa+cuwT4xgzXN0aygJC2trQN4IaiZfSWXiTF8j6dmNWV4wzAbO_x000d_
d1njV0AOe88XX33xwMbCzBXovMgbpFYUB69kjy1N2Cv1TaDJvEXMnjKII2OoVIkkALmdWqMf_x000d_
zSGooTFMGl3B1sGhJ+Poysa/ukKSVjs97xnEoUbGoQM1xi8gUXLmrWr/GXpW0jZDZSoYEnk1_x000d_
5O13u/ODK2Ph0ogH7X</vt:lpwstr>
  </property>
  <property fmtid="{D5CDD505-2E9C-101B-9397-08002B2CF9AE}" pid="3" name="_new_ms_pID_725431">
    <vt:lpwstr>Xppobdn55h9Git+B1Y4oZ3gbgsVKastl+seNh2MIzg/L2wXtw8YhP4_x000d_
5fEfu1DqJo0YFr6g4U3xaAll7OVjj9QzLRt3ET49P9g1xPMPgRx9aa+kjf8ud+pfVxq/n6oo_x000d_
TSJczSfhN+ULce+4TcRnwWqV/bGe7xX++3HXIShFbRo2624eZjXn49fqkLCKlWLL3p6CE6XI_x000d_
w9FnoXtQ0dTjpvLTfiDps08+RurZgSXjverb</vt:lpwstr>
  </property>
  <property fmtid="{D5CDD505-2E9C-101B-9397-08002B2CF9AE}" pid="4" name="_new_ms_pID_725432">
    <vt:lpwstr>IJr0dpuAi/4irNRoTUyE6J6d6ymn63LUgatx_x000d_
/KbkIjn2QL+NHkcLS80lI7VGWS3PqE50MAjfLZyh0OoCBum3ULQZaOgb1UhXgKrK5Da+wLI+_x000d_
2xYtph5GpJ7N5zgz4zjkc02za0yr7npyZqlxV/uEVVfcCZdhY84NkP12okV9EG091TqA0Gbz_x000d_
Is72HX8rp1IGje5i+Ga3B7TqfYfVYu3fq5eaZ7mHlk8n4BuqxseQI1</vt:lpwstr>
  </property>
  <property fmtid="{D5CDD505-2E9C-101B-9397-08002B2CF9AE}" pid="5" name="_new_ms_pID_725433">
    <vt:lpwstr>DKirwWWBPPH6XoPmu/_x000d_
dWcSOFftz1eYLAc2ZS7MkTVEDtc=</vt:lpwstr>
  </property>
  <property fmtid="{D5CDD505-2E9C-101B-9397-08002B2CF9AE}" pid="6" name="_new_ms_pID_72543_00">
    <vt:lpwstr>_new_ms_pID_72543</vt:lpwstr>
  </property>
  <property fmtid="{D5CDD505-2E9C-101B-9397-08002B2CF9AE}" pid="7" name="_new_ms_pID_725431_00">
    <vt:lpwstr>_new_ms_pID_725431</vt:lpwstr>
  </property>
  <property fmtid="{D5CDD505-2E9C-101B-9397-08002B2CF9AE}" pid="8" name="_new_ms_pID_725432_00">
    <vt:lpwstr>_new_ms_pID_725432</vt:lpwstr>
  </property>
  <property fmtid="{D5CDD505-2E9C-101B-9397-08002B2CF9AE}" pid="9" name="_new_ms_pID_725433_00">
    <vt:lpwstr>_new_ms_pID_725433</vt:lpwstr>
  </property>
  <property fmtid="{D5CDD505-2E9C-101B-9397-08002B2CF9AE}" pid="10" name="_2015_ms_pID_725343">
    <vt:lpwstr>(3)BtyIAtXiygHdJJKcPzqpQtqFaueHO67RP3htn2vEQypUlEmeUa9dwpvZxos3nDVrlKzHjmPe
J2tFpW7NVkU6OJqghnFFsyy+GwW/eSPU6A0Er9wSOyug4rf8FKfCWQET7zzZ7EV/EDUP+6p0
3mB2hvXPHODEUjbbOpeartDG9Y3BodEM4Mj0dfufATg463c17lk+PooQNH8CjySbdmlZ3mDS
P041DPoXhgn3B8R0KC</vt:lpwstr>
  </property>
  <property fmtid="{D5CDD505-2E9C-101B-9397-08002B2CF9AE}" pid="11" name="_2015_ms_pID_725343_00">
    <vt:lpwstr>_2015_ms_pID_725343</vt:lpwstr>
  </property>
  <property fmtid="{D5CDD505-2E9C-101B-9397-08002B2CF9AE}" pid="12" name="_2015_ms_pID_7253431">
    <vt:lpwstr>/glOMskHSqdwSFX4HsP2cJm7tw86/eye1FkCRFCIBJXGKPKIeWBXpB
ypYFNrIXIm6Zh2cad9rsDxgDZmD+8PLvfyyTIqCbbosa8PHztKXfo4zcSeb9rOuziR9N51n0
S4NOgyiDaWUQYuDVht5NtHUSmvVj37bFa5xJJ5vu8b32458RkXLq4MclCKcadsup63LlQEkQ
TnpuwD+TS2QFFwl8uvzyYQ4cfU7Tgf6+g30D</vt:lpwstr>
  </property>
  <property fmtid="{D5CDD505-2E9C-101B-9397-08002B2CF9AE}" pid="13" name="_2015_ms_pID_7253431_00">
    <vt:lpwstr>_2015_ms_pID_7253431</vt:lpwstr>
  </property>
  <property fmtid="{D5CDD505-2E9C-101B-9397-08002B2CF9AE}" pid="14" name="_2015_ms_pID_7253432">
    <vt:lpwstr>5bUcA+CYRP3GyRdsE950vmS/DYy0qJjACx/8
gURHPKIA</vt:lpwstr>
  </property>
  <property fmtid="{D5CDD505-2E9C-101B-9397-08002B2CF9AE}" pid="15" name="_2015_ms_pID_7253432_00">
    <vt:lpwstr>_2015_ms_pID_7253432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1479403892</vt:lpwstr>
  </property>
</Properties>
</file>