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the frequency selective </a:t>
            </a:r>
            <a:r>
              <a:rPr lang="en-US" dirty="0" err="1" smtClean="0"/>
              <a:t>precoding</a:t>
            </a:r>
            <a:r>
              <a:rPr lang="en-US" dirty="0" smtClean="0"/>
              <a:t> for UL 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NTT DOCOMO, </a:t>
            </a:r>
            <a:r>
              <a:rPr lang="en-US" sz="2800" dirty="0"/>
              <a:t>ZTE, ZTE Microelectronics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/>
              <a:t>13562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The following was agreed in RAN1#85:</a:t>
            </a:r>
          </a:p>
          <a:p>
            <a:pPr lvl="1"/>
            <a:r>
              <a:rPr lang="en-US" altLang="ko-KR" sz="2000" i="1" dirty="0"/>
              <a:t>The following techniques are studied for NR UL MIMO</a:t>
            </a:r>
            <a:endParaRPr lang="ko-KR" altLang="ko-KR" sz="2000" dirty="0"/>
          </a:p>
          <a:p>
            <a:pPr lvl="2"/>
            <a:r>
              <a:rPr lang="en-US" altLang="ko-KR" sz="1800" i="1" dirty="0"/>
              <a:t>Uplink transmission/reception schemes for data channels</a:t>
            </a:r>
            <a:endParaRPr lang="ko-KR" altLang="ko-KR" sz="1800" dirty="0"/>
          </a:p>
          <a:p>
            <a:pPr lvl="3"/>
            <a:r>
              <a:rPr lang="en-US" altLang="ko-KR" sz="1600" i="1" dirty="0"/>
              <a:t>Non reciprocity based UL MIMO (e.g. PMI based)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Reciprocity based UL MIMO. E.g. UE derives </a:t>
            </a:r>
            <a:r>
              <a:rPr lang="en-US" altLang="ko-KR" sz="1600" i="1" dirty="0" err="1"/>
              <a:t>precoder</a:t>
            </a:r>
            <a:r>
              <a:rPr lang="en-US" altLang="ko-KR" sz="1600" i="1" dirty="0"/>
              <a:t> based on downlink RS measurement (including partial reciprocity)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Support of MU-MIMO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Open-loop/Close-loop single/Multi point spatial multiplexing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e.g. for multi point SM, multi layer is received either jointly or independently by different TRPs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Note: for multi point SM, multiple point may have coordination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Note: The terms </a:t>
            </a:r>
            <a:r>
              <a:rPr lang="en-US" altLang="ko-KR" sz="2400" dirty="0"/>
              <a:t>‘open-loop’ and ‘closed-loop’ spatial </a:t>
            </a:r>
            <a:r>
              <a:rPr lang="en-US" altLang="ko-KR" sz="2400" dirty="0" smtClean="0"/>
              <a:t>multiplexing for UL MIMO</a:t>
            </a:r>
            <a:endParaRPr lang="en-US" sz="24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DL MIMO in FDD, </a:t>
            </a:r>
            <a:r>
              <a:rPr lang="en-US" altLang="ko-KR" sz="2000" dirty="0" smtClean="0"/>
              <a:t>the terminologies are suitable for categorization</a:t>
            </a:r>
            <a:endParaRPr lang="en-US" sz="20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However, </a:t>
            </a:r>
            <a:r>
              <a:rPr lang="en-US" sz="2000" dirty="0" err="1" smtClean="0"/>
              <a:t>precoding</a:t>
            </a:r>
            <a:r>
              <a:rPr lang="en-US" sz="2000" dirty="0" smtClean="0"/>
              <a:t> </a:t>
            </a:r>
            <a:r>
              <a:rPr lang="en-US" sz="2000" dirty="0"/>
              <a:t>feedback is </a:t>
            </a:r>
            <a:r>
              <a:rPr lang="en-US" sz="2000" dirty="0" smtClean="0"/>
              <a:t>non-existent for UL MIMO</a:t>
            </a:r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The </a:t>
            </a:r>
            <a:r>
              <a:rPr lang="en-US" altLang="ko-KR" sz="2400" dirty="0"/>
              <a:t>following was agreed in </a:t>
            </a:r>
            <a:r>
              <a:rPr lang="en-US" altLang="ko-KR" sz="2400" dirty="0" smtClean="0"/>
              <a:t>RAN1#86:</a:t>
            </a:r>
            <a:endParaRPr lang="en-US" altLang="ko-KR" sz="2400" dirty="0"/>
          </a:p>
          <a:p>
            <a:pPr lvl="1"/>
            <a:r>
              <a:rPr lang="en-US" altLang="ko-KR" sz="1600" i="1" dirty="0"/>
              <a:t>The following aspects for UL MIMO transmission should be supported: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Transmission schemes/methods for reciprocity calibrated UEs, reciprocity non-calibrated UEs, and non-reciprocity/partial reciprocity cases</a:t>
            </a:r>
            <a:endParaRPr lang="ko-KR" altLang="ko-KR" sz="1600" dirty="0"/>
          </a:p>
          <a:p>
            <a:pPr lvl="2"/>
            <a:r>
              <a:rPr lang="en-GB" altLang="ko-KR" sz="1600" i="1" dirty="0"/>
              <a:t>…</a:t>
            </a:r>
            <a:endParaRPr lang="ko-KR" altLang="ko-KR" sz="1600" dirty="0"/>
          </a:p>
          <a:p>
            <a:pPr lvl="1"/>
            <a:r>
              <a:rPr lang="en-US" altLang="ko-KR" sz="1600" i="1" dirty="0"/>
              <a:t>At least one of the following candidate schemes/methods is to be supported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1: 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ko-KR" altLang="ko-KR" sz="1600" dirty="0"/>
          </a:p>
          <a:p>
            <a:pPr lvl="2"/>
            <a:r>
              <a:rPr lang="en-US" altLang="ko-KR" sz="1600" i="1" dirty="0"/>
              <a:t>Candidate 2: Non-codebook based transmission 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Frequency selective and frequency non-selective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in digital domain can be considered for large system bandwidth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The support for frequency selective </a:t>
            </a:r>
            <a:r>
              <a:rPr lang="en-US" altLang="ko-KR" sz="1600" i="1" dirty="0" err="1"/>
              <a:t>precoding</a:t>
            </a:r>
            <a:r>
              <a:rPr lang="en-US" altLang="ko-KR" sz="1600" i="1" dirty="0"/>
              <a:t> is conditioned on decision on NR waveform(s)</a:t>
            </a:r>
            <a:endParaRPr lang="ko-KR" altLang="ko-KR" sz="1600" dirty="0"/>
          </a:p>
          <a:p>
            <a:pPr lvl="4"/>
            <a:r>
              <a:rPr lang="en-US" altLang="ko-KR" sz="1600" i="1" dirty="0"/>
              <a:t>FFS: The values of the large system bandwidth</a:t>
            </a:r>
            <a:endParaRPr lang="ko-KR" altLang="ko-KR" sz="1600" dirty="0"/>
          </a:p>
          <a:p>
            <a:pPr lvl="3"/>
            <a:r>
              <a:rPr lang="en-US" altLang="ko-KR" sz="1600" i="1" dirty="0"/>
              <a:t>…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3195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GB" altLang="ko-KR" sz="2400" dirty="0"/>
              <a:t>Replace the classifications ‘open-loop’/’closed-loop’ with method-based classification of ‘</a:t>
            </a:r>
            <a:r>
              <a:rPr lang="en-GB" altLang="ko-KR" sz="2400" dirty="0" err="1"/>
              <a:t>precoding</a:t>
            </a:r>
            <a:r>
              <a:rPr lang="en-GB" altLang="ko-KR" sz="2400" dirty="0"/>
              <a:t>’ and ‘</a:t>
            </a:r>
            <a:r>
              <a:rPr lang="en-GB" altLang="ko-KR" sz="2400" dirty="0" err="1"/>
              <a:t>precoder</a:t>
            </a:r>
            <a:r>
              <a:rPr lang="en-GB" altLang="ko-KR" sz="2400" dirty="0"/>
              <a:t> cycling’ </a:t>
            </a:r>
            <a:endParaRPr lang="ko-KR" altLang="ko-KR" sz="2400" dirty="0"/>
          </a:p>
          <a:p>
            <a:pPr lvl="1"/>
            <a:r>
              <a:rPr lang="en-GB" altLang="ko-KR" sz="2000" dirty="0"/>
              <a:t>Same classification as DL MIMO</a:t>
            </a:r>
            <a:endParaRPr lang="ko-KR" altLang="ko-KR" sz="2000" dirty="0"/>
          </a:p>
          <a:p>
            <a:pPr lvl="1"/>
            <a:r>
              <a:rPr lang="en-GB" altLang="ko-KR" sz="2000" dirty="0"/>
              <a:t>Signalling and UL-CSI measurement support are to be addressed separately</a:t>
            </a:r>
            <a:endParaRPr lang="ko-KR" altLang="ko-KR" sz="2000" dirty="0"/>
          </a:p>
          <a:p>
            <a:pPr lvl="1"/>
            <a:r>
              <a:rPr lang="en-GB" altLang="ko-KR" sz="2000" dirty="0"/>
              <a:t>Both </a:t>
            </a:r>
            <a:r>
              <a:rPr lang="en-GB" altLang="ko-KR" sz="2000" dirty="0" err="1"/>
              <a:t>precoding</a:t>
            </a:r>
            <a:r>
              <a:rPr lang="en-GB" altLang="ko-KR" sz="2000" dirty="0"/>
              <a:t> and </a:t>
            </a:r>
            <a:r>
              <a:rPr lang="en-GB" altLang="ko-KR" sz="2000" dirty="0" err="1"/>
              <a:t>precoder</a:t>
            </a:r>
            <a:r>
              <a:rPr lang="en-GB" altLang="ko-KR" sz="2000" dirty="0"/>
              <a:t> cycling should be supported for UL DMRS-based spatial multiplexing (SM</a:t>
            </a:r>
            <a:r>
              <a:rPr lang="en-GB" altLang="ko-KR" sz="2000" dirty="0" smtClean="0"/>
              <a:t>)</a:t>
            </a:r>
          </a:p>
          <a:p>
            <a:pPr lvl="1"/>
            <a:r>
              <a:rPr lang="en-GB" altLang="ko-KR" sz="2000" dirty="0" smtClean="0"/>
              <a:t>Note: SFBC is covered by this clarification</a:t>
            </a:r>
          </a:p>
          <a:p>
            <a:pPr lvl="0"/>
            <a:r>
              <a:rPr lang="en-US" altLang="ko-KR" sz="2400" dirty="0"/>
              <a:t>Frequency selective </a:t>
            </a:r>
            <a:r>
              <a:rPr lang="en-US" altLang="ko-KR" sz="2400" dirty="0" err="1" smtClean="0"/>
              <a:t>precoding</a:t>
            </a:r>
            <a:r>
              <a:rPr lang="en-US" altLang="ko-KR" sz="2400" dirty="0" smtClean="0"/>
              <a:t> is supported </a:t>
            </a:r>
            <a:r>
              <a:rPr lang="en-US" altLang="ko-KR" sz="2400" dirty="0"/>
              <a:t>for UL MIMO </a:t>
            </a:r>
            <a:r>
              <a:rPr lang="en-US" altLang="ko-KR" sz="2400" dirty="0" smtClean="0"/>
              <a:t>with CP-OFDM </a:t>
            </a:r>
            <a:r>
              <a:rPr lang="en-US" altLang="ko-KR" sz="2400" dirty="0"/>
              <a:t>waveform</a:t>
            </a:r>
            <a:endParaRPr lang="en-GB" altLang="ko-KR" sz="2400" dirty="0" smtClean="0"/>
          </a:p>
          <a:p>
            <a:pPr lvl="1"/>
            <a:r>
              <a:rPr lang="en-US" sz="2000" dirty="0" smtClean="0"/>
              <a:t>Example 1: </a:t>
            </a:r>
            <a:r>
              <a:rPr lang="en-US" sz="2000" dirty="0" err="1" smtClean="0"/>
              <a:t>Precoding</a:t>
            </a:r>
            <a:r>
              <a:rPr lang="en-US" sz="2000" dirty="0" smtClean="0"/>
              <a:t> information for a given partial BW is explicitly indicated by </a:t>
            </a:r>
            <a:r>
              <a:rPr lang="en-US" sz="2000" dirty="0" err="1" smtClean="0"/>
              <a:t>gNB</a:t>
            </a:r>
            <a:endParaRPr lang="en-US" sz="2000" dirty="0" smtClean="0"/>
          </a:p>
          <a:p>
            <a:pPr lvl="1"/>
            <a:r>
              <a:rPr lang="en-US" sz="2000" dirty="0" smtClean="0"/>
              <a:t>Example 2: A single beam </a:t>
            </a:r>
            <a:r>
              <a:rPr lang="en-US" sz="2000" dirty="0"/>
              <a:t>group in UL codebook is indicated by BS for UL </a:t>
            </a:r>
            <a:r>
              <a:rPr lang="en-US" sz="2000" dirty="0" smtClean="0"/>
              <a:t>transmission in perspective of the system bandwidth</a:t>
            </a:r>
          </a:p>
          <a:p>
            <a:pPr lvl="2"/>
            <a:r>
              <a:rPr lang="en-US" sz="1600" dirty="0" smtClean="0"/>
              <a:t>Example 2a: </a:t>
            </a:r>
            <a:r>
              <a:rPr lang="en-US" sz="1600" dirty="0" err="1" smtClean="0"/>
              <a:t>Precoder</a:t>
            </a:r>
            <a:r>
              <a:rPr lang="en-US" sz="1600" dirty="0" smtClean="0"/>
              <a:t> cycling  is adopted within the beam group </a:t>
            </a:r>
          </a:p>
          <a:p>
            <a:pPr lvl="2"/>
            <a:r>
              <a:rPr lang="en-US" sz="1600" dirty="0" smtClean="0"/>
              <a:t>Example 2b: The </a:t>
            </a:r>
            <a:r>
              <a:rPr lang="en-US" sz="1600" dirty="0"/>
              <a:t>UE has certain flexibility to decide which particular beam/</a:t>
            </a:r>
            <a:r>
              <a:rPr lang="en-US" sz="1600" dirty="0" err="1"/>
              <a:t>precoder</a:t>
            </a:r>
            <a:r>
              <a:rPr lang="en-US" sz="1600" dirty="0"/>
              <a:t> in the beam group for actual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454</Words>
  <Application>Microsoft Office PowerPoint</Application>
  <PresentationFormat>화면 슬라이드 쇼(4:3)</PresentationFormat>
  <Paragraphs>50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the frequency selective precoding for UL MIMO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127</cp:revision>
  <dcterms:created xsi:type="dcterms:W3CDTF">2016-09-09T20:37:00Z</dcterms:created>
  <dcterms:modified xsi:type="dcterms:W3CDTF">2016-11-17T00:05:10Z</dcterms:modified>
</cp:coreProperties>
</file>