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5" autoAdjust="0"/>
    <p:restoredTop sz="94660"/>
  </p:normalViewPr>
  <p:slideViewPr>
    <p:cSldViewPr snapToGrid="0">
      <p:cViewPr varScale="1">
        <p:scale>
          <a:sx n="78" d="100"/>
          <a:sy n="78" d="100"/>
        </p:scale>
        <p:origin x="16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67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703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11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744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031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876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47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08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683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768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506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2CADE-CF76-418E-8E56-2925558568FB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5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8141" y="2586016"/>
            <a:ext cx="9144000" cy="2387600"/>
          </a:xfrm>
        </p:spPr>
        <p:txBody>
          <a:bodyPr anchor="t">
            <a:normAutofit/>
          </a:bodyPr>
          <a:lstStyle/>
          <a:p>
            <a:r>
              <a:rPr lang="en-US" sz="4400" dirty="0">
                <a:latin typeface="+mn-lt"/>
              </a:rPr>
              <a:t>WF on CSI-RS Resource Pooling</a:t>
            </a:r>
            <a:br>
              <a:rPr lang="en-US" sz="4400" dirty="0">
                <a:latin typeface="+mn-lt"/>
              </a:rPr>
            </a:br>
            <a:br>
              <a:rPr lang="en-US" dirty="0">
                <a:latin typeface="+mn-lt"/>
              </a:rPr>
            </a:br>
            <a:r>
              <a:rPr lang="en-US" sz="3200" dirty="0">
                <a:latin typeface="+mn-lt"/>
              </a:rPr>
              <a:t>Ericsson, LG Electronics, Huawei, Hi-Silicon</a:t>
            </a:r>
            <a:r>
              <a:rPr lang="en-US" sz="3200" dirty="0"/>
              <a:t>, </a:t>
            </a:r>
            <a:r>
              <a:rPr lang="en-US" sz="3200" dirty="0">
                <a:latin typeface="+mn-lt"/>
              </a:rPr>
              <a:t>Samsung</a:t>
            </a:r>
          </a:p>
        </p:txBody>
      </p:sp>
      <p:sp>
        <p:nvSpPr>
          <p:cNvPr id="4" name="Rectangle 3"/>
          <p:cNvSpPr/>
          <p:nvPr/>
        </p:nvSpPr>
        <p:spPr>
          <a:xfrm>
            <a:off x="329513" y="285918"/>
            <a:ext cx="112487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1023600" algn="r"/>
              </a:tabLst>
              <a:defRPr/>
            </a:pPr>
            <a:r>
              <a:rPr lang="en-US" sz="2000" b="1" dirty="0"/>
              <a:t>3GPP TSG RAN1 </a:t>
            </a:r>
            <a:r>
              <a:rPr lang="en-GB" altLang="zh-CN" sz="2000" b="1" dirty="0"/>
              <a:t>#</a:t>
            </a:r>
            <a:r>
              <a:rPr lang="en-US" altLang="zh-CN" sz="2000" b="1" dirty="0"/>
              <a:t>87	</a:t>
            </a:r>
            <a:r>
              <a:rPr lang="en-US" sz="2000" b="1" dirty="0"/>
              <a:t>R1-1613504</a:t>
            </a:r>
          </a:p>
          <a:p>
            <a:pPr>
              <a:defRPr/>
            </a:pPr>
            <a:r>
              <a:rPr lang="en-US" altLang="zh-CN" sz="2000" b="1" dirty="0"/>
              <a:t>Reno, USA, 14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– 18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 November, 2016 </a:t>
            </a:r>
          </a:p>
          <a:p>
            <a:pPr>
              <a:defRPr/>
            </a:pPr>
            <a:r>
              <a:rPr lang="tr-TR" sz="2000" b="1" dirty="0"/>
              <a:t>Agenda Item: </a:t>
            </a:r>
            <a:r>
              <a:rPr lang="en-US" sz="2000" b="1" dirty="0"/>
              <a:t>7.1.3.3</a:t>
            </a:r>
          </a:p>
        </p:txBody>
      </p:sp>
    </p:spTree>
    <p:extLst>
      <p:ext uri="{BB962C8B-B14F-4D97-AF65-F5344CB8AC3E}">
        <p14:creationId xmlns:p14="http://schemas.microsoft.com/office/powerpoint/2010/main" val="3749673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From RAN1#86bis:</a:t>
            </a:r>
          </a:p>
          <a:p>
            <a:pPr marL="0" indent="0">
              <a:buNone/>
            </a:pPr>
            <a:endParaRPr lang="en-US" b="1" u="sng" dirty="0">
              <a:highlight>
                <a:srgbClr val="00FF00"/>
              </a:highlight>
            </a:endParaRPr>
          </a:p>
          <a:p>
            <a:pPr lvl="1"/>
            <a:r>
              <a:rPr lang="en-US" b="1" u="sng" dirty="0">
                <a:highlight>
                  <a:srgbClr val="00FF00"/>
                </a:highlight>
              </a:rPr>
              <a:t>Agreements</a:t>
            </a:r>
            <a:r>
              <a:rPr lang="en-US" b="1" u="sng" dirty="0"/>
              <a:t>:</a:t>
            </a:r>
            <a:endParaRPr lang="en-US" dirty="0"/>
          </a:p>
          <a:p>
            <a:pPr lvl="1"/>
            <a:r>
              <a:rPr lang="en-US" dirty="0"/>
              <a:t>A CSI-RS resource set should be studied whereby CSI-RS resources within the set may be dynamically shared amongst users </a:t>
            </a:r>
          </a:p>
          <a:p>
            <a:pPr lvl="1"/>
            <a:r>
              <a:rPr lang="en-US" dirty="0"/>
              <a:t>Study CSI-RS resources configuration in 2 steps </a:t>
            </a:r>
          </a:p>
          <a:p>
            <a:pPr lvl="2"/>
            <a:r>
              <a:rPr lang="en-US" dirty="0"/>
              <a:t>Step 1: Pre-configure a set of K CSI-RS resources for one or more users through UE-specific RRC configuration</a:t>
            </a:r>
          </a:p>
          <a:p>
            <a:pPr lvl="2"/>
            <a:r>
              <a:rPr lang="en-US" dirty="0"/>
              <a:t>Step 2: For a given user, dynamically indicate N out of K (where N &gt;= 1) of the CSI-RS resources from the set to enable CSI measurement in a given time window</a:t>
            </a:r>
          </a:p>
          <a:p>
            <a:pPr lvl="3"/>
            <a:r>
              <a:rPr lang="en-US" dirty="0"/>
              <a:t>Study the following alternatives</a:t>
            </a:r>
          </a:p>
          <a:p>
            <a:pPr lvl="4"/>
            <a:r>
              <a:rPr lang="en-US" dirty="0"/>
              <a:t>Alt 1: Dynamic signaling through DCI</a:t>
            </a:r>
          </a:p>
          <a:p>
            <a:pPr lvl="4"/>
            <a:r>
              <a:rPr lang="en-US" dirty="0"/>
              <a:t>Alt 2: Dynamic signaling through MAC CE</a:t>
            </a:r>
          </a:p>
          <a:p>
            <a:pPr lvl="2"/>
            <a:r>
              <a:rPr lang="en-US" dirty="0"/>
              <a:t>The CSI-RS transmissions can be dynamically indicated as one shot or multi-shot within the window</a:t>
            </a:r>
          </a:p>
          <a:p>
            <a:pPr lvl="2"/>
            <a:r>
              <a:rPr lang="en-US" dirty="0"/>
              <a:t>The configured CSI-RS resource pool can be used for channel/interference measurement</a:t>
            </a:r>
          </a:p>
          <a:p>
            <a:pPr lvl="2"/>
            <a:r>
              <a:rPr lang="en-US" dirty="0"/>
              <a:t>Configure multi sets of CSI-RS resources for one UE</a:t>
            </a:r>
          </a:p>
        </p:txBody>
      </p:sp>
    </p:spTree>
    <p:extLst>
      <p:ext uri="{BB962C8B-B14F-4D97-AF65-F5344CB8AC3E}">
        <p14:creationId xmlns:p14="http://schemas.microsoft.com/office/powerpoint/2010/main" val="740012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6951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366463"/>
            <a:ext cx="10801865" cy="535283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Support UE specific RRC configuration of one or more CSI-RS resource sets</a:t>
            </a:r>
          </a:p>
          <a:p>
            <a:pPr lvl="1"/>
            <a:r>
              <a:rPr lang="en-US" dirty="0"/>
              <a:t>CSI-RS resources within a set can be dynamically shared amongst users</a:t>
            </a:r>
          </a:p>
          <a:p>
            <a:pPr lvl="1"/>
            <a:r>
              <a:rPr lang="en-US" dirty="0" err="1"/>
              <a:t>Associaton</a:t>
            </a:r>
            <a:r>
              <a:rPr lang="en-US" dirty="0"/>
              <a:t> of CSI-RS resources with TRP(s)/beam(s) should be transparent to the UE</a:t>
            </a:r>
          </a:p>
          <a:p>
            <a:r>
              <a:rPr lang="en-US" dirty="0"/>
              <a:t>Support dynamic allocation of one or more CSI-RS resources from the one or more sets to one or more users</a:t>
            </a:r>
          </a:p>
          <a:p>
            <a:pPr lvl="1"/>
            <a:r>
              <a:rPr lang="en-US" dirty="0"/>
              <a:t>Allocation can be aperiodic (single-shot)</a:t>
            </a:r>
          </a:p>
          <a:p>
            <a:pPr lvl="1"/>
            <a:r>
              <a:rPr lang="en-US" dirty="0"/>
              <a:t>Allocation can be on a semi-persistent basis</a:t>
            </a:r>
          </a:p>
          <a:p>
            <a:pPr lvl="2"/>
            <a:r>
              <a:rPr lang="en-US" dirty="0"/>
              <a:t>De-allocation is dynamically signaled at a later point in time</a:t>
            </a:r>
          </a:p>
          <a:p>
            <a:pPr lvl="2"/>
            <a:r>
              <a:rPr lang="en-US" dirty="0"/>
              <a:t>Note: </a:t>
            </a:r>
            <a:r>
              <a:rPr lang="en-US" dirty="0">
                <a:latin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emi-persistent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/>
              <a:t>CSI-RS transmission is periodic while allocated</a:t>
            </a:r>
          </a:p>
          <a:p>
            <a:r>
              <a:rPr lang="en-US" dirty="0"/>
              <a:t>Study the following aspects</a:t>
            </a:r>
          </a:p>
          <a:p>
            <a:pPr lvl="1"/>
            <a:r>
              <a:rPr lang="en-US" dirty="0"/>
              <a:t>Signaling mechanism for dynamic allocation/de-allocation</a:t>
            </a:r>
          </a:p>
          <a:p>
            <a:pPr lvl="2"/>
            <a:r>
              <a:rPr lang="en-US" dirty="0"/>
              <a:t>e.g. via MAC CE or L1 control signaling, via </a:t>
            </a:r>
            <a:r>
              <a:rPr lang="en-US" dirty="0" err="1"/>
              <a:t>hierachical</a:t>
            </a:r>
            <a:r>
              <a:rPr lang="en-US" dirty="0"/>
              <a:t> control signaling with MAC-CE and DCI</a:t>
            </a:r>
          </a:p>
          <a:p>
            <a:pPr lvl="1"/>
            <a:r>
              <a:rPr lang="en-US" dirty="0"/>
              <a:t>Signaling mechanism for slot configuration (i.e., periodicity, </a:t>
            </a:r>
            <a:r>
              <a:rPr lang="en-US" dirty="0" err="1"/>
              <a:t>subframe</a:t>
            </a:r>
            <a:r>
              <a:rPr lang="en-US" dirty="0"/>
              <a:t> offset like in LTE)</a:t>
            </a:r>
          </a:p>
          <a:p>
            <a:pPr lvl="1"/>
            <a:r>
              <a:rPr lang="en-US" dirty="0"/>
              <a:t>Signaling format for dynamic indication of CSI-RS resource(s)</a:t>
            </a:r>
          </a:p>
          <a:p>
            <a:pPr lvl="1"/>
            <a:r>
              <a:rPr lang="en-US" dirty="0"/>
              <a:t>Signaling overhead reduction approaches</a:t>
            </a:r>
            <a:endParaRPr lang="en-US" strike="sngStrike" dirty="0">
              <a:solidFill>
                <a:srgbClr val="FF0000"/>
              </a:solidFill>
            </a:endParaRPr>
          </a:p>
          <a:p>
            <a:pPr lvl="2"/>
            <a:r>
              <a:rPr lang="en-US" dirty="0"/>
              <a:t>e.g., structured groupings of CSI-RS resources and/or allocation scheme utilizing a combination of RRC configuration and dynamic signaling</a:t>
            </a:r>
          </a:p>
          <a:p>
            <a:pPr lvl="1"/>
            <a:r>
              <a:rPr lang="en-US" dirty="0"/>
              <a:t>Methods to support resources of variable number of ports</a:t>
            </a:r>
          </a:p>
          <a:p>
            <a:pPr lvl="2"/>
            <a:r>
              <a:rPr lang="en-US" dirty="0"/>
              <a:t>e.g. Aggregation of resources of a smaller number of ports</a:t>
            </a:r>
          </a:p>
        </p:txBody>
      </p:sp>
    </p:spTree>
    <p:extLst>
      <p:ext uri="{BB962C8B-B14F-4D97-AF65-F5344CB8AC3E}">
        <p14:creationId xmlns:p14="http://schemas.microsoft.com/office/powerpoint/2010/main" val="37594391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338</Words>
  <Application>Microsoft Office PowerPoint</Application>
  <PresentationFormat>Widescreen</PresentationFormat>
  <Paragraphs>36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等线</vt:lpstr>
      <vt:lpstr>Times New Roman</vt:lpstr>
      <vt:lpstr>Office Theme</vt:lpstr>
      <vt:lpstr>WF on CSI-RS Resource Pooling  Ericsson, LG Electronics, Huawei, Hi-Silicon, Samsung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Codebook for Type I  Ericsson, …</dc:title>
  <dc:creator>Stephen Grant</dc:creator>
  <cp:lastModifiedBy>Stephen Grant</cp:lastModifiedBy>
  <cp:revision>37</cp:revision>
  <dcterms:created xsi:type="dcterms:W3CDTF">2016-11-11T20:08:55Z</dcterms:created>
  <dcterms:modified xsi:type="dcterms:W3CDTF">2016-11-17T19:10:03Z</dcterms:modified>
</cp:coreProperties>
</file>