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416" y="78"/>
      </p:cViewPr>
      <p:guideLst>
        <p:guide orient="horz" pos="2160"/>
        <p:guide pos="2880"/>
        <p:guide orient="horz" pos="4319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 smtClean="0"/>
              <a:t>Way Forward on Antenna Ports of MUST Case 3</a:t>
            </a:r>
            <a:endParaRPr lang="zh-TW" alt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TW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</a:t>
            </a:r>
            <a:r>
              <a:rPr lang="en-US" altLang="zh-TW" sz="2400" dirty="0" err="1" smtClean="0">
                <a:solidFill>
                  <a:schemeClr val="tx1"/>
                </a:solidFill>
              </a:rPr>
              <a:t>k</a:t>
            </a:r>
            <a:r>
              <a:rPr lang="en-US" altLang="zh-TW" sz="2400" dirty="0" smtClean="0">
                <a:solidFill>
                  <a:schemeClr val="tx1"/>
                </a:solidFill>
              </a:rPr>
              <a:t>, ZTE, ZTE Microelectronics, Huawei, </a:t>
            </a:r>
            <a:r>
              <a:rPr lang="en-US" altLang="zh-TW" sz="2400" dirty="0" err="1" smtClean="0">
                <a:solidFill>
                  <a:schemeClr val="tx1"/>
                </a:solidFill>
              </a:rPr>
              <a:t>HiSilicon</a:t>
            </a:r>
            <a:r>
              <a:rPr lang="en-US" altLang="zh-TW" sz="2400" dirty="0" smtClean="0">
                <a:solidFill>
                  <a:schemeClr val="tx1"/>
                </a:solidFill>
              </a:rPr>
              <a:t>, Nokia, ASB, ITRI, CMCC</a:t>
            </a:r>
            <a:endParaRPr lang="zh-TW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152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smtClean="0">
                <a:latin typeface="Calibri" pitchFamily="34" charset="0"/>
              </a:rPr>
              <a:t>R1-1613456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6682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/>
              <a:t>3GPP TSG-RAN WG1 #87</a:t>
            </a:r>
          </a:p>
          <a:p>
            <a:r>
              <a:rPr lang="en-US" altLang="zh-CN" sz="2400" dirty="0" smtClean="0"/>
              <a:t>Reno, USA, 14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– 18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November 2016</a:t>
            </a:r>
          </a:p>
          <a:p>
            <a:r>
              <a:rPr lang="en-US" altLang="zh-CN" sz="2400" dirty="0" smtClean="0"/>
              <a:t>Agenda item 6.2.3.2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Proposal</a:t>
            </a:r>
            <a:endParaRPr lang="en-US" sz="3600" dirty="0"/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In DMRS based transmission scheme of MUST Case 3, the following assumptions are made by UE for co-scheduled DMRS ports</a:t>
            </a:r>
          </a:p>
          <a:p>
            <a:pPr lvl="1"/>
            <a:r>
              <a:rPr lang="en-US" sz="2400" dirty="0" smtClean="0"/>
              <a:t>Same </a:t>
            </a:r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400" baseline="-25000" dirty="0" err="1" smtClean="0">
                <a:latin typeface="Times New Roman" pitchFamily="18" charset="0"/>
                <a:cs typeface="Times New Roman" pitchFamily="18" charset="0"/>
              </a:rPr>
              <a:t>SCID</a:t>
            </a:r>
            <a:endParaRPr lang="en-US" sz="2400" baseline="-250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sz="2400" dirty="0" smtClean="0"/>
              <a:t>Same </a:t>
            </a:r>
          </a:p>
          <a:p>
            <a:pPr lvl="1"/>
            <a:r>
              <a:rPr lang="en-US" sz="2400" dirty="0" smtClean="0"/>
              <a:t>Same OCC length</a:t>
            </a:r>
            <a:endParaRPr lang="en-US" sz="2400" dirty="0"/>
          </a:p>
        </p:txBody>
      </p:sp>
      <p:graphicFrame>
        <p:nvGraphicFramePr>
          <p:cNvPr id="6" name="物件 5"/>
          <p:cNvGraphicFramePr>
            <a:graphicFrameLocks noChangeAspect="1"/>
          </p:cNvGraphicFramePr>
          <p:nvPr/>
        </p:nvGraphicFramePr>
        <p:xfrm>
          <a:off x="1981200" y="3352800"/>
          <a:ext cx="897467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公式" r:id="rId3" imgW="406080" imgH="228600" progId="Equation.3">
                  <p:embed/>
                </p:oleObj>
              </mc:Choice>
              <mc:Fallback>
                <p:oleObj name="公式" r:id="rId3" imgW="406080" imgH="2286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3352800"/>
                        <a:ext cx="897467" cy="504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1654</TotalTime>
  <Words>73</Words>
  <Application>Microsoft Office PowerPoint</Application>
  <PresentationFormat>On-screen Show (4:3)</PresentationFormat>
  <Paragraphs>11</Paragraphs>
  <Slides>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ＭＳ Ｐゴシック</vt:lpstr>
      <vt:lpstr>宋体</vt:lpstr>
      <vt:lpstr>新細明體</vt:lpstr>
      <vt:lpstr>Arial</vt:lpstr>
      <vt:lpstr>Calibri</vt:lpstr>
      <vt:lpstr>Times New Roman</vt:lpstr>
      <vt:lpstr>Office Theme</vt:lpstr>
      <vt:lpstr>公式</vt:lpstr>
      <vt:lpstr>Way Forward on Antenna Ports of MUST Case 3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Chienhwa Hwang (黃建華)</cp:lastModifiedBy>
  <cp:revision>210</cp:revision>
  <dcterms:created xsi:type="dcterms:W3CDTF">2006-08-16T00:00:00Z</dcterms:created>
  <dcterms:modified xsi:type="dcterms:W3CDTF">2016-11-16T20:36:39Z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(3)KxZiUQP6aR70UIFaFUUZjwZyekylY+AZ6oY92YvsPzKuWNO06PBGI1J1tnFtGs3yZsF+lDsS
tuWRjS/V3qztMis429YU1/cW59kIcKctT8iWCE7n1UAsDf9OnHpwwQETRROBCAdc/osnRbFU
Cy5vl0A9oVyv+DBtqAHEB+Rms8J/FFjdlB5993J0ayx7mXeHWDg0t8Stykg0RkVrmPmWqO7g
CK0auLotj1V5qCK8jZ</vt:lpwstr>
  </property>
  <property fmtid="{D5CDD505-2E9C-101B-9397-08002B2CF9AE}" pid="4" name="_2015_ms_pID_7253431">
    <vt:lpwstr>P+ta+xxsa2NjzQFnb1EABuyUoHDhEvcRgBwQlmU4wrtApBeDustnc6
iT3JXnJ3Ve5J9g3jpap0sDDdzPoDCWHQcg9mIbp7NziJlCExgh2OUlHL0nkGssoKFXjDLV17
b7HnZv7XMaP0mhkx8+QCFd5zvjPN7P+dZJnoCN8MRd1SyfIAMmsqf97etQwT6Z7cuk3IIpLR
MTKlbeMXtoyXCysg0jANg8HZ9Xa1y6hVFmAB</vt:lpwstr>
  </property>
  <property fmtid="{D5CDD505-2E9C-101B-9397-08002B2CF9AE}" pid="5" name="_2015_ms_pID_7253432">
    <vt:lpwstr>RPzMRppC2VTb4sG5cZVUfrl5vpLiFvIoK3hU
pTfzxLWluyX0meGtASB9RqDM4ycENw==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1463934106</vt:lpwstr>
  </property>
</Properties>
</file>