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4" r:id="rId3"/>
    <p:sldId id="262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06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2016/11/17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884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Meeting #87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           </a:t>
            </a:r>
            <a:r>
              <a:rPr lang="en-US" sz="2400" b="1" dirty="0" smtClean="0"/>
              <a:t>R1-1613434</a:t>
            </a:r>
            <a:endParaRPr lang="en-GB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Reno, USA, 14th-18th November 2016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7.1.3.3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4776" y="2219084"/>
            <a:ext cx="104349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CSI measurement and reporting for coordinated transmission</a:t>
            </a: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AT&amp;T</a:t>
            </a:r>
            <a:r>
              <a:rPr lang="en-US" altLang="zh-C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…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lvl="0"/>
            <a:r>
              <a:rPr lang="en-US" altLang="zh-CN" dirty="0" smtClean="0"/>
              <a:t>For coordinated transmission schemes for NR: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Support different types of coordinated transmission schemes for NR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Strive for commonality in supporting the different types of coordinated transmission schemes for NR</a:t>
            </a:r>
          </a:p>
          <a:p>
            <a:pPr lvl="1"/>
            <a:endParaRPr lang="en-US" altLang="zh-CN" dirty="0" smtClean="0"/>
          </a:p>
          <a:p>
            <a:pPr lvl="0"/>
            <a:r>
              <a:rPr lang="en-US" altLang="zh-CN" dirty="0" smtClean="0"/>
              <a:t>Interference measurement under different interference hypothesis should be supported in NR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Definition of interference hypothesis and mechanism of interference measurement is FFS</a:t>
            </a:r>
            <a:endParaRPr lang="zh-CN" altLang="zh-CN" dirty="0" smtClean="0"/>
          </a:p>
          <a:p>
            <a:endParaRPr lang="zh-CN" altLang="zh-CN" dirty="0" smtClean="0"/>
          </a:p>
          <a:p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462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33505" y="1180630"/>
            <a:ext cx="11196918" cy="523381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1" indent="-228600" fontAlgn="auto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400" dirty="0" smtClean="0">
                <a:solidFill>
                  <a:srgbClr val="000000"/>
                </a:solidFill>
              </a:rPr>
              <a:t>Support a common framework for CSI measurement and reporting for different types of coordinated transmission </a:t>
            </a:r>
            <a:r>
              <a:rPr lang="en-US" altLang="zh-CN" sz="2400" dirty="0" smtClean="0">
                <a:solidFill>
                  <a:srgbClr val="000000"/>
                </a:solidFill>
              </a:rPr>
              <a:t>schemes</a:t>
            </a:r>
          </a:p>
          <a:p>
            <a:pPr marL="342900" marR="0" lvl="1" indent="-228600" fontAlgn="auto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marL="342900" marR="0" lvl="1" indent="-228600" fontAlgn="auto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400" dirty="0" smtClean="0">
                <a:solidFill>
                  <a:srgbClr val="000000"/>
                </a:solidFill>
              </a:rPr>
              <a:t>Study the indication of interference </a:t>
            </a:r>
            <a:r>
              <a:rPr lang="en-US" altLang="zh-CN" sz="2400" dirty="0" smtClean="0">
                <a:solidFill>
                  <a:srgbClr val="000000"/>
                </a:solidFill>
              </a:rPr>
              <a:t>hypothesis</a:t>
            </a:r>
          </a:p>
          <a:p>
            <a:pPr marL="342900" marR="0" lvl="1" indent="-228600" fontAlgn="auto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marL="342900" marR="0" lvl="1" indent="-228600" fontAlgn="auto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2400" dirty="0" smtClean="0">
                <a:solidFill>
                  <a:srgbClr val="000000"/>
                </a:solidFill>
              </a:rPr>
              <a:t>Study </a:t>
            </a:r>
            <a:r>
              <a:rPr lang="en-US" altLang="zh-CN" sz="2400" dirty="0" smtClean="0">
                <a:solidFill>
                  <a:srgbClr val="000000"/>
                </a:solidFill>
              </a:rPr>
              <a:t>NZP CSI-RS based interference measurements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 marL="1143000" marR="0" lvl="2" indent="-228600" fontAlgn="auto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marL="228600" indent="-228600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marL="228600" indent="-228600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marL="228600" indent="-228600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 marL="228600" indent="-228600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altLang="zh-CN" sz="2400" dirty="0" smtClean="0">
              <a:solidFill>
                <a:srgbClr val="000000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22355" y="175576"/>
            <a:ext cx="10335617" cy="80682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Proposals</a:t>
            </a:r>
            <a:endParaRPr kumimoji="0" lang="zh-CN" altLang="en-US" sz="40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</TotalTime>
  <Words>120</Words>
  <Application>Microsoft Office PowerPoint</Application>
  <PresentationFormat>自定义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Ming Lei</cp:lastModifiedBy>
  <cp:revision>85</cp:revision>
  <dcterms:created xsi:type="dcterms:W3CDTF">2016-10-08T05:43:57Z</dcterms:created>
  <dcterms:modified xsi:type="dcterms:W3CDTF">2016-11-17T00:17:34Z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(2)W1xUgPYgzpI4+ZWGi50g4AhF4CeXDtchJyG9ZhrZTg0A15XoD1ghGt1FAI72AVgZd5Da3G3z
KMi4KQYANhQmG5v0NrQI42p4Qh01CU5Tovue3zI6dzCje7cuYEgGHvZRXZCTwcNCS6DlCBBi
9yzc1AQ1Rrn0tNfjv+JcPRC7rfA5ZwgbInA0KlqAUMEsZiw7aICFMjHuI+WPTnLXErL+qAyK
RXZUklxe4XuyOaV3j3</vt:lpwstr>
  </property>
  <property fmtid="{D5CDD505-2E9C-101B-9397-08002B2CF9AE}" pid="3" name="_2015_ms_pID_7253431">
    <vt:lpwstr>OKcSxZbJR/c9aiPfKL1ZHN0ovLYVrG/hBKwQ4JMNga5A3TlDTxeMDf
1dy1GxpR0fYcbjVCFkBmhpP5SXW4NDbHysYU0AGKr9cYTRtVs5e9UJNWUFYnaXRChRc6qXyE
n0JPnYO9VQdqueGFdLGgUenFAVzs//T5xRjUqG+ahop+FH+hcZbrGfWWNTytUnNytOScFFi1
ggH6VZF4wTZstyj8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1479234406</vt:lpwstr>
  </property>
</Properties>
</file>