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57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DMRS design for </a:t>
            </a:r>
            <a:br>
              <a:rPr lang="en-US" altLang="zh-CN" dirty="0" smtClean="0"/>
            </a:br>
            <a:r>
              <a:rPr lang="en-US" altLang="zh-CN" dirty="0" smtClean="0"/>
              <a:t>different channels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</a:t>
            </a:r>
            <a:r>
              <a:rPr lang="en-US" altLang="zh-CN" dirty="0" smtClean="0">
                <a:solidFill>
                  <a:schemeClr val="tx1"/>
                </a:solidFill>
              </a:rPr>
              <a:t>ZTE, ZTE Microelectronics, </a:t>
            </a:r>
            <a:r>
              <a:rPr lang="en-US" altLang="zh-CN" dirty="0">
                <a:solidFill>
                  <a:schemeClr val="tx1"/>
                </a:solidFill>
              </a:rPr>
              <a:t>Qualcomm Incorporated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6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60648"/>
            <a:ext cx="892899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1600" b="1" i="0" u="none" strike="noStrike" cap="none" normalizeH="0" baseline="0" dirty="0" smtClean="0" bmk="OLE_LINK125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#87	                  </a:t>
            </a:r>
            <a:r>
              <a:rPr kumimoji="0" lang="en-US" altLang="zh-CN" sz="1600" b="1" i="0" u="none" strike="noStrike" cap="none" normalizeH="0" dirty="0" smtClean="0" bmk="OLE_LINK125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	</a:t>
            </a:r>
            <a:r>
              <a:rPr lang="en-US" altLang="zh-CN" sz="1600" b="1" dirty="0" smtClean="0" bmk="OLE_LINK125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R1-1613430 </a:t>
            </a:r>
            <a:r>
              <a:rPr lang="en-US" altLang="zh-CN" sz="1600" b="1" dirty="0" smtClean="0" bmk="OLE_LINK125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Reno, USA 14th - 18th November 2016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endParaRPr lang="en-US" altLang="zh-CN" sz="1600" b="1" dirty="0" smtClean="0" bmk="OLE_LINK125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	  	 7.1.3.2</a:t>
            </a:r>
            <a:endParaRPr lang="zh-CN" altLang="zh-CN" sz="1600" b="1" dirty="0" smtClean="0" bmk="OLE_LINK125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For </a:t>
            </a:r>
            <a:r>
              <a:rPr lang="en-US" altLang="zh-CN" dirty="0"/>
              <a:t>data demodulation </a:t>
            </a:r>
            <a:r>
              <a:rPr lang="en-US" altLang="zh-CN" dirty="0" smtClean="0"/>
              <a:t>RS, </a:t>
            </a:r>
            <a:r>
              <a:rPr lang="en-US" altLang="zh-CN" dirty="0"/>
              <a:t>i</a:t>
            </a:r>
            <a:r>
              <a:rPr lang="en-US" altLang="zh-CN" dirty="0" smtClean="0"/>
              <a:t>t was agreed in RAN1#86b that</a:t>
            </a:r>
          </a:p>
          <a:p>
            <a:pPr lvl="1"/>
            <a:r>
              <a:rPr lang="en-US" altLang="zh-CN" dirty="0"/>
              <a:t>Study design of demodulation RS for broadcast channel, control channel and data channel</a:t>
            </a:r>
          </a:p>
          <a:p>
            <a:pPr lvl="2"/>
            <a:r>
              <a:rPr lang="en-US" altLang="zh-CN" dirty="0"/>
              <a:t>Separate vs. joint </a:t>
            </a:r>
            <a:r>
              <a:rPr lang="en-US" altLang="zh-CN" dirty="0" smtClean="0"/>
              <a:t>design</a:t>
            </a:r>
          </a:p>
          <a:p>
            <a:pPr lvl="2"/>
            <a:endParaRPr lang="en-US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At least for </a:t>
            </a:r>
            <a:r>
              <a:rPr lang="en-US" altLang="zh-CN" sz="2800" dirty="0" smtClean="0"/>
              <a:t>decoding </a:t>
            </a:r>
            <a:r>
              <a:rPr lang="en-US" altLang="zh-CN" sz="2800" dirty="0" smtClean="0"/>
              <a:t>of </a:t>
            </a:r>
            <a:r>
              <a:rPr lang="en-US" altLang="zh-CN" sz="2800" dirty="0" smtClean="0"/>
              <a:t>NR-PBCH</a:t>
            </a:r>
            <a:r>
              <a:rPr lang="en-US" altLang="zh-CN" sz="2800" dirty="0" smtClean="0"/>
              <a:t>, support separate </a:t>
            </a:r>
            <a:r>
              <a:rPr lang="en-US" altLang="zh-CN" sz="2800" dirty="0"/>
              <a:t>design </a:t>
            </a:r>
            <a:r>
              <a:rPr lang="en-US" altLang="zh-CN" sz="2800" dirty="0" smtClean="0"/>
              <a:t>of RS from demodulation RS for data</a:t>
            </a:r>
            <a:endParaRPr lang="en-US" altLang="zh-CN" sz="2800" dirty="0" smtClean="0"/>
          </a:p>
          <a:p>
            <a:pPr lvl="1"/>
            <a:r>
              <a:rPr lang="en-US" altLang="ko-KR" sz="2400" dirty="0" smtClean="0"/>
              <a:t>FFS</a:t>
            </a:r>
            <a:r>
              <a:rPr lang="en-US" altLang="ko-KR" sz="2400" dirty="0"/>
              <a:t>: utilization of </a:t>
            </a:r>
            <a:r>
              <a:rPr lang="en-US" altLang="ko-KR" sz="2400" dirty="0" smtClean="0"/>
              <a:t>NR-SS </a:t>
            </a:r>
            <a:r>
              <a:rPr lang="en-US" altLang="ko-KR" sz="2400" dirty="0" smtClean="0"/>
              <a:t>and/or mobility </a:t>
            </a:r>
            <a:r>
              <a:rPr lang="en-US" altLang="ko-KR" sz="2400" dirty="0" smtClean="0"/>
              <a:t>RS</a:t>
            </a:r>
            <a:r>
              <a:rPr lang="en-US" altLang="ko-KR" sz="2400" dirty="0"/>
              <a:t> </a:t>
            </a:r>
            <a:r>
              <a:rPr lang="en-US" altLang="ko-KR" sz="2400" dirty="0" smtClean="0"/>
              <a:t>and/or dedicated DMRS </a:t>
            </a:r>
            <a:r>
              <a:rPr lang="en-US" altLang="ko-KR" sz="2400" dirty="0"/>
              <a:t>for PBCH decoding</a:t>
            </a:r>
            <a:endParaRPr lang="en-US" altLang="ko-KR" sz="2400" dirty="0" smtClean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68666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5998</TotalTime>
  <Words>84</Words>
  <Application>Microsoft Office PowerPoint</Application>
  <PresentationFormat>화면 슬라이드 쇼(4:3)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主题</vt:lpstr>
      <vt:lpstr>WF on DMRS design for  different channels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256QAM CQI/MCS table design</dc:title>
  <dc:creator>Xiayuan (XiaYuan, WN)</dc:creator>
  <cp:lastModifiedBy>Windows 사용자</cp:lastModifiedBy>
  <cp:revision>120</cp:revision>
  <dcterms:created xsi:type="dcterms:W3CDTF">2014-05-14T08:45:36Z</dcterms:created>
  <dcterms:modified xsi:type="dcterms:W3CDTF">2016-11-16T03:20:49Z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(3)voR9cxfYl77LYitrOW6QqfML/UqcbVRsZ/Eu8fP0RPdkLmzzXvyhCVlxLB6qzKql73U9EVtj
YJdfibf2LVXoo6sK5fKSoNkZrPm0Cd8qkh6P9udCbwOg7RwhONwrk2PLreOtfwBYkqetD4Fe
tLxY9XX5XQvnFVF4tqPEOFZOkK7tA4lk0ZBx+Sp24YBib/+KzaAMw0xV7topAEzeunrYwwti
kbCEFGJNlYa9B+s6y1</vt:lpwstr>
  </property>
  <property fmtid="{D5CDD505-2E9C-101B-9397-08002B2CF9AE}" pid="3" name="_new_ms_pID_725431">
    <vt:lpwstr>jdzfh3JYikOk9gJJCIn2PwPTj+RBvTi/qXRiB6j6RIwbMWLY5nLA8k
1Y6GdNwabKOuW1kLFdGMQuT4XZbx+k/1Win0xFC0gJxbhrpppd2IWmI1L2ksfy/7TlZxlYND
/MPhkjoUNH/W25ce+bM9Fz3EA4+tnvcT5ue77hH1OwAUrzR5UTu8glKU7X503oovflZ2W3Kz
cyWzKvrR9C7x+q6ZdQLfOX5jqLRxax4Z+sgq</vt:lpwstr>
  </property>
  <property fmtid="{D5CDD505-2E9C-101B-9397-08002B2CF9AE}" pid="4" name="_new_ms_pID_725432">
    <vt:lpwstr>gkpMZm69IGgIh0O7KWhtn/hBXjXJ+86clWM2
1Eu/huiv</vt:lpwstr>
  </property>
  <property fmtid="{D5CDD505-2E9C-101B-9397-08002B2CF9AE}" pid="5" name="sflag">
    <vt:lpwstr>1400482140</vt:lpwstr>
  </property>
</Properties>
</file>