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60"/>
  </p:normalViewPr>
  <p:slideViewPr>
    <p:cSldViewPr>
      <p:cViewPr>
        <p:scale>
          <a:sx n="100" d="100"/>
          <a:sy n="100" d="100"/>
        </p:scale>
        <p:origin x="-946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44757-3EC3-460C-85CF-8073F831D1BB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7694-1EB0-41E8-85DA-1A4DE603DF4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8316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B6BB6-B6B5-48BA-B53D-C1CDAB9E77F7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21D28-98AE-4210-969B-AA69C5F6383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013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A07D1-5F8D-42A6-B0AC-DD2FB8795F62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E7F-9455-4C28-8154-30CF1BB839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795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DBFEB-0CD2-4146-8E01-BC54BF9AE81E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67DD-C08A-40C3-9146-3EDF9F208F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4592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A0F9F-CC45-4F57-9895-57D1B0DD1A56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3F3D-5564-402F-A581-650FA225B62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8747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77C9-0E15-47B5-90AE-5C704F7100B8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EC0F1-E844-4161-8CDA-E4C448B4BA5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57663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A1928-61B7-4BF1-9BD0-79EB661C89BB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F2505-03AC-4FA5-8D8D-1B417BA797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8563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5435C-96D8-4097-ACC6-CE229EE9966E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35271-6F99-4122-9E5A-9FC9757A5A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072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8AB28-4F66-416A-807E-A0AB85C1320D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52B8-7677-4080-9255-3EB5DD68C0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3265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EED4-561C-4B2C-9ADA-3C7157AC3EB7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FCC3-BCB2-449F-B469-249284E3504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6543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5EF4-7F9C-48F7-A8EA-4AD70BAEE316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166EA-E4DD-49CA-8460-E1AD2DA8BCB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7356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8EC5FCBA-5087-4F23-A102-31D14B26A84B}" type="datetimeFigureOut">
              <a:rPr lang="en-US" altLang="ko-KR"/>
              <a:pPr>
                <a:defRPr/>
              </a:pPr>
              <a:t>11/16/2016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BA1ECC14-09E1-4706-9047-A38116B4745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smtClean="0"/>
              <a:t>WF on UL control channel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572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LG Electronics, Motorola Mobility, …</a:t>
            </a:r>
            <a:endParaRPr lang="en-US" altLang="ko-KR" sz="2800" dirty="0" smtClean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#87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613412 Reno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November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7.1.4.2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Document for decision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722438"/>
            <a:ext cx="8229600" cy="452596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800" dirty="0" smtClean="0"/>
              <a:t>NR supports the following for UL control channel:</a:t>
            </a:r>
          </a:p>
          <a:p>
            <a:pPr lvl="1">
              <a:spcBef>
                <a:spcPts val="600"/>
              </a:spcBef>
            </a:pPr>
            <a:r>
              <a:rPr lang="en-US" altLang="ko-KR" sz="2400" dirty="0" smtClean="0"/>
              <a:t>Both short duration UL control channel and long duration UL control channel can be configured within a same slot </a:t>
            </a:r>
            <a:br>
              <a:rPr lang="en-US" altLang="ko-KR" sz="2400" dirty="0" smtClean="0"/>
            </a:br>
            <a:r>
              <a:rPr lang="en-US" altLang="ko-KR" sz="2400" dirty="0" smtClean="0"/>
              <a:t>by </a:t>
            </a:r>
            <a:r>
              <a:rPr lang="en-US" altLang="ko-KR" sz="2400" dirty="0" err="1" smtClean="0"/>
              <a:t>gNB</a:t>
            </a:r>
            <a:endParaRPr lang="en-US" altLang="ko-KR" sz="2400" dirty="0" smtClean="0"/>
          </a:p>
          <a:p>
            <a:pPr lvl="1">
              <a:spcBef>
                <a:spcPts val="600"/>
              </a:spcBef>
            </a:pPr>
            <a:r>
              <a:rPr lang="en-US" altLang="ko-KR" sz="2400" dirty="0" smtClean="0"/>
              <a:t>Both short duration UL control channel and long duration UL control channel can be transmitted in a same slot from a single UE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0AE8F9-02CF-4F89-B600-26CB654EA20A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66EEDB98-F073-460B-B9B0-9643F9FE785E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17c5c574-4f42-45b3-8a7f-77d8e859d07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15609</TotalTime>
  <Words>56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UL control channel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admin</cp:lastModifiedBy>
  <cp:revision>535</cp:revision>
  <dcterms:created xsi:type="dcterms:W3CDTF">2006-08-16T00:00:00Z</dcterms:created>
  <dcterms:modified xsi:type="dcterms:W3CDTF">2016-11-16T19:07:20Z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1447564699</vt:lpwstr>
  </property>
</Properties>
</file>