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7"/>
  </p:notesMasterIdLst>
  <p:sldIdLst>
    <p:sldId id="256" r:id="rId2"/>
    <p:sldId id="287" r:id="rId3"/>
    <p:sldId id="291" r:id="rId4"/>
    <p:sldId id="288" r:id="rId5"/>
    <p:sldId id="290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2861" autoAdjust="0"/>
    <p:restoredTop sz="82844" autoAdjust="0"/>
  </p:normalViewPr>
  <p:slideViewPr>
    <p:cSldViewPr>
      <p:cViewPr varScale="1">
        <p:scale>
          <a:sx n="67" d="100"/>
          <a:sy n="67" d="100"/>
        </p:scale>
        <p:origin x="1795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63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11/16/2016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5668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V2V Decoding Capabilities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87</a:t>
            </a:r>
            <a:r>
              <a:rPr lang="en-GB" altLang="ko-KR" sz="1800" b="1" dirty="0">
                <a:cs typeface="Times New Roman" panose="02020603050405020304" pitchFamily="18" charset="0"/>
              </a:rPr>
              <a:t>				</a:t>
            </a:r>
            <a:r>
              <a:rPr lang="en-GB" altLang="ko-KR" sz="1800" b="1" dirty="0"/>
              <a:t>                  </a:t>
            </a:r>
            <a:r>
              <a:rPr lang="en-GB" sz="1800" b="1" dirty="0"/>
              <a:t>R1-1613391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Reno, USA, 14th </a:t>
            </a:r>
            <a:r>
              <a:rPr lang="en-US" altLang="ko-KR" sz="1800" b="1" dirty="0"/>
              <a:t>- </a:t>
            </a:r>
            <a:r>
              <a:rPr lang="en-US" altLang="ko-KR" sz="1800" b="1" dirty="0" smtClean="0"/>
              <a:t>18th November </a:t>
            </a:r>
            <a:r>
              <a:rPr lang="en-US" altLang="ko-KR" sz="1800" b="1" dirty="0"/>
              <a:t>2016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</a:t>
            </a:r>
            <a:r>
              <a:rPr lang="en-US" altLang="ko-KR" sz="1800" b="1" dirty="0" smtClean="0"/>
              <a:t>– 6.1.8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/>
              <a:t>According to the current specification </a:t>
            </a:r>
            <a:r>
              <a:rPr lang="en-GB" sz="2400" dirty="0" smtClean="0"/>
              <a:t>TS 36.213 (following </a:t>
            </a:r>
            <a:r>
              <a:rPr lang="en-GB" sz="2400" dirty="0"/>
              <a:t>RAN1#86 </a:t>
            </a:r>
            <a:r>
              <a:rPr lang="en-GB" sz="2400" dirty="0" smtClean="0"/>
              <a:t>meeting agreements), </a:t>
            </a:r>
            <a:r>
              <a:rPr lang="en-GB" sz="2400" dirty="0"/>
              <a:t>the UE decoding capabilities in </a:t>
            </a:r>
            <a:r>
              <a:rPr lang="en-GB" sz="2400" dirty="0" err="1"/>
              <a:t>sidelink</a:t>
            </a:r>
            <a:r>
              <a:rPr lang="en-GB" sz="2400" dirty="0"/>
              <a:t> transmission mode 3 or 4 are as </a:t>
            </a:r>
            <a:r>
              <a:rPr lang="en-GB" sz="2400" dirty="0" smtClean="0"/>
              <a:t>follows</a:t>
            </a:r>
            <a:endParaRPr lang="ru-RU" sz="2400" dirty="0"/>
          </a:p>
          <a:p>
            <a:pPr lvl="1"/>
            <a:r>
              <a:rPr lang="en-GB" sz="2000" dirty="0" smtClean="0"/>
              <a:t>Statement 1: “</a:t>
            </a:r>
            <a:r>
              <a:rPr lang="en-GB" sz="2000" dirty="0"/>
              <a:t>UE is not expected to attempt to decode more than 10 PSCCHs in a subframe</a:t>
            </a:r>
            <a:r>
              <a:rPr lang="en-GB" sz="2000" dirty="0" smtClean="0"/>
              <a:t>.”</a:t>
            </a:r>
            <a:endParaRPr lang="ru-RU" sz="2000" dirty="0"/>
          </a:p>
          <a:p>
            <a:pPr lvl="1"/>
            <a:r>
              <a:rPr lang="en-GB" sz="2000" dirty="0"/>
              <a:t>Statement </a:t>
            </a:r>
            <a:r>
              <a:rPr lang="en-GB" sz="2000" dirty="0" smtClean="0"/>
              <a:t>2: “</a:t>
            </a:r>
            <a:r>
              <a:rPr lang="en-GB" sz="2000" dirty="0"/>
              <a:t>UE is not expected to attempt to decode more than 100 RBs in a subframe</a:t>
            </a:r>
            <a:r>
              <a:rPr lang="en-GB" sz="2000" dirty="0" smtClean="0"/>
              <a:t>.”</a:t>
            </a:r>
          </a:p>
          <a:p>
            <a:r>
              <a:rPr lang="en-GB" sz="2400" dirty="0" smtClean="0"/>
              <a:t>These agreements are subject to further discussion in RAN1</a:t>
            </a:r>
          </a:p>
          <a:p>
            <a:r>
              <a:rPr lang="en-GB" sz="2400" dirty="0" smtClean="0"/>
              <a:t>In our view, the statement #1 on PSCCH decoding capabilities can be confirmed, while the statement #2 may require additional clarification </a:t>
            </a:r>
            <a:endParaRPr lang="ru-RU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1208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1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z="2800" dirty="0" smtClean="0"/>
              <a:t>Confirm statement #1</a:t>
            </a:r>
          </a:p>
          <a:p>
            <a:pPr lvl="1"/>
            <a:r>
              <a:rPr lang="en-GB" sz="2400" dirty="0"/>
              <a:t>“UE is not expected to attempt to decode more than 10 PSCCHs in a </a:t>
            </a:r>
            <a:r>
              <a:rPr lang="en-GB" sz="2400" dirty="0" smtClean="0"/>
              <a:t>subframe”</a:t>
            </a:r>
            <a:endParaRPr lang="ru-RU" sz="2400" dirty="0"/>
          </a:p>
          <a:p>
            <a:pPr lvl="0"/>
            <a:r>
              <a:rPr lang="en-GB" sz="2800" dirty="0" smtClean="0"/>
              <a:t>Revise statement #2</a:t>
            </a:r>
          </a:p>
          <a:p>
            <a:pPr lvl="1"/>
            <a:r>
              <a:rPr lang="en-GB" sz="2400" dirty="0" smtClean="0"/>
              <a:t>“In a given carrier, UE </a:t>
            </a:r>
            <a:r>
              <a:rPr lang="en-GB" sz="2400" dirty="0"/>
              <a:t>is not expected to attempt to </a:t>
            </a:r>
            <a:r>
              <a:rPr lang="en-GB" sz="2400" dirty="0" smtClean="0"/>
              <a:t>decode more than X PSSCH PRBs per subframe, where </a:t>
            </a:r>
          </a:p>
          <a:p>
            <a:pPr lvl="2"/>
            <a:r>
              <a:rPr lang="en-GB" sz="1800" dirty="0" smtClean="0"/>
              <a:t>X =  min(number of PRBs per system BW, aggregated PSSCH bandwidth)”</a:t>
            </a:r>
            <a:endParaRPr lang="en-GB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82776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25963"/>
          </a:xfrm>
        </p:spPr>
        <p:txBody>
          <a:bodyPr/>
          <a:lstStyle/>
          <a:p>
            <a:r>
              <a:rPr lang="en-US" sz="2800" dirty="0" smtClean="0"/>
              <a:t>For </a:t>
            </a:r>
            <a:r>
              <a:rPr lang="en-US" sz="2800" dirty="0" err="1" smtClean="0"/>
              <a:t>ProSe</a:t>
            </a:r>
            <a:r>
              <a:rPr lang="en-US" sz="2800" dirty="0" smtClean="0"/>
              <a:t> D2D, the additional UE decoding capabilities were defined</a:t>
            </a:r>
          </a:p>
          <a:p>
            <a:pPr lvl="1"/>
            <a:r>
              <a:rPr lang="en-GB" sz="2400" dirty="0"/>
              <a:t>The maximum number of </a:t>
            </a:r>
            <a:r>
              <a:rPr lang="en-GB" sz="2400" dirty="0" err="1"/>
              <a:t>sidelink</a:t>
            </a:r>
            <a:r>
              <a:rPr lang="en-GB" sz="2400" dirty="0"/>
              <a:t> processes that a D2D UE is expected to handle is 16.</a:t>
            </a:r>
            <a:endParaRPr lang="ru-RU" sz="2400" dirty="0"/>
          </a:p>
          <a:p>
            <a:pPr lvl="1"/>
            <a:r>
              <a:rPr lang="en-GB" sz="2400" dirty="0"/>
              <a:t>The maximum number of </a:t>
            </a:r>
            <a:r>
              <a:rPr lang="en-GB" sz="2400" dirty="0" err="1"/>
              <a:t>sidelink</a:t>
            </a:r>
            <a:r>
              <a:rPr lang="en-GB" sz="2400" dirty="0"/>
              <a:t> transport block bits received within a TTI is set to 25456.</a:t>
            </a:r>
            <a:endParaRPr lang="ru-RU" sz="2400" dirty="0"/>
          </a:p>
          <a:p>
            <a:pPr lvl="1"/>
            <a:r>
              <a:rPr lang="en-GB" sz="2400" dirty="0"/>
              <a:t>The maximum number of bits of a single </a:t>
            </a:r>
            <a:r>
              <a:rPr lang="en-GB" sz="2400" dirty="0" err="1"/>
              <a:t>sidelink</a:t>
            </a:r>
            <a:r>
              <a:rPr lang="en-GB" sz="2400" dirty="0"/>
              <a:t> transport block is 25456.</a:t>
            </a:r>
            <a:endParaRPr lang="ru-RU" sz="2400" dirty="0"/>
          </a:p>
          <a:p>
            <a:r>
              <a:rPr lang="en-US" sz="2800" dirty="0" smtClean="0"/>
              <a:t>Similar capabilities need to be defined for V2V UE to define RAN4 test requirements</a:t>
            </a:r>
            <a:endParaRPr lang="ru-RU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01156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2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25963"/>
          </a:xfrm>
        </p:spPr>
        <p:txBody>
          <a:bodyPr/>
          <a:lstStyle/>
          <a:p>
            <a:pPr lvl="0"/>
            <a:r>
              <a:rPr lang="en-GB" sz="2800" dirty="0"/>
              <a:t>An additional UE decoding capabilities are defined for LTE V2V </a:t>
            </a:r>
            <a:r>
              <a:rPr lang="en-GB" sz="2800" dirty="0" err="1"/>
              <a:t>sidelink</a:t>
            </a:r>
            <a:r>
              <a:rPr lang="en-GB" sz="2800" dirty="0"/>
              <a:t> </a:t>
            </a:r>
            <a:r>
              <a:rPr lang="en-GB" sz="2800" dirty="0" smtClean="0"/>
              <a:t>communication</a:t>
            </a:r>
            <a:endParaRPr lang="ru-RU" sz="2800" dirty="0"/>
          </a:p>
          <a:p>
            <a:pPr lvl="1"/>
            <a:r>
              <a:rPr lang="en-GB" sz="2400" dirty="0" smtClean="0"/>
              <a:t>The </a:t>
            </a:r>
            <a:r>
              <a:rPr lang="en-GB" sz="2400" dirty="0"/>
              <a:t>maximum number of </a:t>
            </a:r>
            <a:r>
              <a:rPr lang="en-GB" sz="2400" dirty="0" err="1"/>
              <a:t>sidelink</a:t>
            </a:r>
            <a:r>
              <a:rPr lang="en-GB" sz="2400" dirty="0"/>
              <a:t> transport block bits received within a TTI is set to 36696.</a:t>
            </a:r>
            <a:endParaRPr lang="ru-RU" sz="2400" dirty="0"/>
          </a:p>
          <a:p>
            <a:pPr lvl="1"/>
            <a:r>
              <a:rPr lang="en-GB" sz="2400" dirty="0"/>
              <a:t>The maximum number of bits of a single </a:t>
            </a:r>
            <a:r>
              <a:rPr lang="en-GB" sz="2400" dirty="0" err="1"/>
              <a:t>sidelink</a:t>
            </a:r>
            <a:r>
              <a:rPr lang="en-GB" sz="2400" dirty="0"/>
              <a:t> transport block is 36696.</a:t>
            </a:r>
            <a:endParaRPr lang="ru-RU" sz="2400" dirty="0"/>
          </a:p>
          <a:p>
            <a:pPr lvl="1"/>
            <a:r>
              <a:rPr lang="en-GB" sz="2400" dirty="0"/>
              <a:t>The maximum number of </a:t>
            </a:r>
            <a:r>
              <a:rPr lang="en-GB" sz="2400" dirty="0" err="1"/>
              <a:t>sidelink</a:t>
            </a:r>
            <a:r>
              <a:rPr lang="en-GB" sz="2400" dirty="0"/>
              <a:t> processes with maximum TBS size that </a:t>
            </a:r>
            <a:r>
              <a:rPr lang="en-GB" sz="2400"/>
              <a:t>a </a:t>
            </a:r>
            <a:r>
              <a:rPr lang="en-GB" sz="2400" smtClean="0"/>
              <a:t>V2V UE </a:t>
            </a:r>
            <a:r>
              <a:rPr lang="en-GB" sz="2400" dirty="0"/>
              <a:t>is expected to handle is 15.</a:t>
            </a:r>
            <a:endParaRPr lang="ru-RU" sz="2400" dirty="0"/>
          </a:p>
          <a:p>
            <a:endParaRPr lang="ru-RU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66039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324</Words>
  <Application>Microsoft Office PowerPoint</Application>
  <PresentationFormat>On-screen Show (4:3)</PresentationFormat>
  <Paragraphs>34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맑은 고딕</vt:lpstr>
      <vt:lpstr>宋体</vt:lpstr>
      <vt:lpstr>Arial</vt:lpstr>
      <vt:lpstr>Calibri</vt:lpstr>
      <vt:lpstr>Times New Roman</vt:lpstr>
      <vt:lpstr>Office Theme</vt:lpstr>
      <vt:lpstr>WF on V2V Decoding Capabilities</vt:lpstr>
      <vt:lpstr>Background</vt:lpstr>
      <vt:lpstr>Proposal 1</vt:lpstr>
      <vt:lpstr>Background</vt:lpstr>
      <vt:lpstr>Proposal 2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CTPClassification=CTP_PUBLIC:VisualMarkings=</cp:keywords>
  <cp:lastModifiedBy/>
  <cp:revision>1</cp:revision>
  <dcterms:created xsi:type="dcterms:W3CDTF">2016-04-08T13:39:05Z</dcterms:created>
  <dcterms:modified xsi:type="dcterms:W3CDTF">2016-11-16T01:36:40Z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1e659312-ef3e-4cad-b687-93b6cd6b046f</vt:lpwstr>
  </property>
  <property fmtid="{D5CDD505-2E9C-101B-9397-08002B2CF9AE}" pid="3" name="CTP_TimeStamp">
    <vt:lpwstr>2016-11-16 01:36:39Z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