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9" r:id="rId5"/>
    <p:sldId id="388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1" autoAdjust="0"/>
    <p:restoredTop sz="98330" autoAdjust="0"/>
  </p:normalViewPr>
  <p:slideViewPr>
    <p:cSldViewPr snapToGrid="0">
      <p:cViewPr varScale="1">
        <p:scale>
          <a:sx n="96" d="100"/>
          <a:sy n="96" d="100"/>
        </p:scale>
        <p:origin x="1316" y="6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Reference Signal for Demodulation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#87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R1-16xxxxx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Reno, USA, 14</a:t>
            </a:r>
            <a:r>
              <a:rPr lang="en-US" altLang="zh-CN" sz="2400" baseline="30000" dirty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18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November 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7.1.3.2</a:t>
            </a: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/>
              <a:t>, ASTRI, Samsung, Ericsson, Qualcomm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90285" y="1242163"/>
            <a:ext cx="8490858" cy="4882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Flexible demodulation RS design should be considered in NR MIMO which is suitable for various requirements/scenarios: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E.g.  for  different frequency/scenarios/speeds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E.g.  for  flexible Rx beam detection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E.g.  for  different strengths/characteristics of phase noise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E.g.  for 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demodulation RS </a:t>
            </a: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based RSRP/CSI-reporting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E.g.  for  full/partial RS sharing between control and data(if needed)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E.g.  for  different modulation orders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E.g.  for  different service/traffic types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E.g.  for  different resource allocation</a:t>
            </a:r>
          </a:p>
          <a:p>
            <a:pPr lvl="2" indent="-342900" algn="just" eaLnBrk="1" hangingPunct="1">
              <a:spcBef>
                <a:spcPts val="200"/>
              </a:spcBef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Other aspects are not precluded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sz="22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defRPr/>
            </a:pPr>
            <a:endParaRPr lang="en-US" altLang="zh-CN" sz="2200" b="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290285" y="1111170"/>
            <a:ext cx="8302171" cy="5746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Support variable/configurable DMRS pattern for data demodulation </a:t>
            </a:r>
          </a:p>
          <a:p>
            <a:pPr lvl="2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FFS: Time and/or frequency domain density can be configured  </a:t>
            </a:r>
          </a:p>
          <a:p>
            <a:pPr lvl="2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FFS: RE location can be configured</a:t>
            </a:r>
          </a:p>
          <a:p>
            <a:pPr lvl="1" indent="-342900" algn="just" eaLnBrk="1" hangingPunct="1">
              <a:spcBef>
                <a:spcPts val="1200"/>
              </a:spcBef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Support multi-set DL DMRS for data demodulation </a:t>
            </a:r>
          </a:p>
          <a:p>
            <a:pPr lvl="2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The first set is front-loaded for demodulation </a:t>
            </a:r>
          </a:p>
          <a:p>
            <a:pPr lvl="2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Other set(s) can be configured for different motivations</a:t>
            </a:r>
          </a:p>
          <a:p>
            <a:pPr lvl="3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e.g. higher frequency/time density, Rx beam detection, RSRP/CSI-reporting, phase noise compensation</a:t>
            </a:r>
          </a:p>
          <a:p>
            <a:pPr lvl="1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FFS: multi-set UL DMRS for data demodulation</a:t>
            </a:r>
          </a:p>
          <a:p>
            <a:pPr lvl="3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endParaRPr lang="en-US" altLang="zh-CN" sz="22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defRPr/>
            </a:pPr>
            <a:endParaRPr lang="en-US" altLang="zh-CN" sz="2200" b="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21219</TotalTime>
  <Words>183</Words>
  <Application>Microsoft Office PowerPoint</Application>
  <PresentationFormat>On-screen Show (4:3)</PresentationFormat>
  <Paragraphs>28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WF on Reference Signal for Demodulation 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ynli</cp:lastModifiedBy>
  <cp:revision>2309</cp:revision>
  <dcterms:created xsi:type="dcterms:W3CDTF">2007-12-19T20:51:45Z</dcterms:created>
  <dcterms:modified xsi:type="dcterms:W3CDTF">2016-11-16T01:38:05Z</dcterms:modified>
</cp:coreProperties>
</file>