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4" r:id="rId5"/>
    <p:sldId id="383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1" autoAdjust="0"/>
    <p:restoredTop sz="98330" autoAdjust="0"/>
  </p:normalViewPr>
  <p:slideViewPr>
    <p:cSldViewPr snapToGrid="0">
      <p:cViewPr varScale="1">
        <p:scale>
          <a:sx n="96" d="100"/>
          <a:sy n="96" d="100"/>
        </p:scale>
        <p:origin x="1316" y="6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9987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QCL for NR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#87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R1-16xxxxx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Reno, USA, 14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18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November 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7.1.3.2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Microelectronics, ASTRI</a:t>
            </a:r>
            <a:r>
              <a:rPr lang="en-US" altLang="it-IT" sz="2400" dirty="0"/>
              <a:t>, Nokia, ASB, Samsung, AT&amp;T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027477"/>
            <a:ext cx="8302487" cy="3954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RAN1#86bis, the following agreements regarding spatial</a:t>
            </a:r>
            <a:r>
              <a:rPr kumimoji="0" lang="en-GB" altLang="en-US" sz="2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QCL parameters have been reached</a:t>
            </a: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Agreements:</a:t>
            </a:r>
            <a:endParaRPr kumimoji="0" lang="en-US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1">
              <a:buFontTx/>
              <a:buChar char="•"/>
            </a:pP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QCL framework in NR is extended with new spatial QCL parameter(s) to support UE side beamforming/receiving procedure</a:t>
            </a:r>
            <a:endParaRPr kumimoji="0" lang="en-US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2">
              <a:buFont typeface="Symbol" panose="05050102010706020507" pitchFamily="18" charset="2"/>
              <a:buChar char=""/>
            </a:pP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FFS details (e.g., receive angle of arrival, transmit angle of departure, spatial correlation of receiver antennas, Rx/</a:t>
            </a:r>
            <a:r>
              <a:rPr kumimoji="0" lang="en-GB" altLang="ja-JP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Tx</a:t>
            </a: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beamforming, etc.)</a:t>
            </a:r>
            <a:endParaRPr kumimoji="0" lang="en-US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1">
              <a:buFontTx/>
              <a:buChar char="•"/>
            </a:pP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DM-RS antenna ports, NR supports:</a:t>
            </a:r>
            <a:endParaRPr kumimoji="0" lang="en-US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2">
              <a:buFont typeface="Symbol" panose="05050102010706020507" pitchFamily="18" charset="2"/>
              <a:buChar char=""/>
            </a:pP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ports are QCL-</a:t>
            </a:r>
            <a:r>
              <a:rPr kumimoji="0" lang="en-GB" altLang="ja-JP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endParaRPr kumimoji="0" lang="en-US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2">
              <a:buFont typeface="Symbol" panose="05050102010706020507" pitchFamily="18" charset="2"/>
              <a:buChar char=""/>
            </a:pP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all ports are QCL-</a:t>
            </a:r>
            <a:r>
              <a:rPr kumimoji="0" lang="en-GB" altLang="ja-JP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endParaRPr kumimoji="0" lang="en-US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3">
              <a:buFontTx/>
              <a:buChar char="-"/>
            </a:pP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FFS on details</a:t>
            </a:r>
            <a:endParaRPr kumimoji="0" lang="en-GB" altLang="ja-JP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336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19406" y="1118498"/>
            <a:ext cx="8666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Support UE feedback to assist QCL association between reference signal resources/ports with respect to</a:t>
            </a:r>
            <a:r>
              <a:rPr lang="en-GB" altLang="ja-JP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UE spatial QCL parameter(s) to support UE side beamforming/receiving procedure.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22786</TotalTime>
  <Words>142</Words>
  <Application>Microsoft Office PowerPoint</Application>
  <PresentationFormat>On-screen Show (4:3)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MS Mincho</vt:lpstr>
      <vt:lpstr>ＭＳ Ｐゴシック</vt:lpstr>
      <vt:lpstr>宋体</vt:lpstr>
      <vt:lpstr>Arial</vt:lpstr>
      <vt:lpstr>Calibri</vt:lpstr>
      <vt:lpstr>Symbol</vt:lpstr>
      <vt:lpstr>Times New Roman</vt:lpstr>
      <vt:lpstr>FinalPowerpoint</vt:lpstr>
      <vt:lpstr>Custom Design</vt:lpstr>
      <vt:lpstr>1_Custom Design</vt:lpstr>
      <vt:lpstr>Way Forward on QCL for NR</vt:lpstr>
      <vt:lpstr>Background</vt:lpstr>
      <vt:lpstr>Proposal 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2330</cp:revision>
  <dcterms:created xsi:type="dcterms:W3CDTF">2007-12-19T20:51:45Z</dcterms:created>
  <dcterms:modified xsi:type="dcterms:W3CDTF">2016-11-16T01:38:31Z</dcterms:modified>
</cp:coreProperties>
</file>