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4" r:id="rId2"/>
    <p:sldId id="291" r:id="rId3"/>
    <p:sldId id="290" r:id="rId4"/>
    <p:sldId id="293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478" autoAdjust="0"/>
  </p:normalViewPr>
  <p:slideViewPr>
    <p:cSldViewPr>
      <p:cViewPr varScale="1">
        <p:scale>
          <a:sx n="72" d="100"/>
          <a:sy n="72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2016/11/17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on handling of PDSCH/</a:t>
            </a:r>
            <a:r>
              <a:rPr lang="en-US" altLang="ja-JP" sz="4000" dirty="0" err="1">
                <a:latin typeface="Calibri" pitchFamily="34" charset="0"/>
              </a:rPr>
              <a:t>sPDSCH</a:t>
            </a:r>
            <a:r>
              <a:rPr lang="en-US" altLang="ja-JP" sz="4000" dirty="0">
                <a:latin typeface="Calibri" pitchFamily="34" charset="0"/>
              </a:rPr>
              <a:t> assignments for the same </a:t>
            </a:r>
            <a:r>
              <a:rPr lang="en-US" altLang="ja-JP" sz="4000" dirty="0" err="1">
                <a:latin typeface="Calibri" pitchFamily="34" charset="0"/>
              </a:rPr>
              <a:t>subframe</a:t>
            </a:r>
            <a:r>
              <a:rPr lang="en-US" altLang="ja-JP" sz="4000" dirty="0">
                <a:latin typeface="Calibri" pitchFamily="34" charset="0"/>
              </a:rPr>
              <a:t> and carrier</a:t>
            </a:r>
            <a:endParaRPr lang="ja-JP" altLang="en-US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Ericsson, </a:t>
            </a:r>
            <a:r>
              <a:rPr lang="en-US" altLang="zh-CN" sz="2400" dirty="0">
                <a:cs typeface="Times New Roman" pitchFamily="18" charset="0"/>
              </a:rPr>
              <a:t>LG Electronics, </a:t>
            </a:r>
            <a:r>
              <a:rPr lang="en-US" altLang="ko-KR" sz="2400" dirty="0"/>
              <a:t>Huawei, </a:t>
            </a:r>
            <a:r>
              <a:rPr lang="en-US" sz="2400" dirty="0" err="1"/>
              <a:t>HiSilicon</a:t>
            </a:r>
            <a:r>
              <a:rPr lang="en-US" sz="2400" dirty="0"/>
              <a:t>, Nokia, ASB, ZTE, ZTE Microelectronic, Intel, NTT DOCOMO, Qualcomm 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/>
              <a:t>R1-1613324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835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#87	</a:t>
            </a:r>
          </a:p>
          <a:p>
            <a:r>
              <a:rPr lang="pt-BR" sz="2400" dirty="0"/>
              <a:t>Reno, Nevada (US), Nov 14 - 18, 2016</a:t>
            </a:r>
          </a:p>
          <a:p>
            <a:pPr eaLnBrk="1" hangingPunct="1"/>
            <a:r>
              <a:rPr lang="en-US" altLang="ja-JP" sz="2400" dirty="0"/>
              <a:t>Agenda item 6.2.10.2.1</a:t>
            </a:r>
            <a:endParaRPr lang="ja-JP" altLang="en-US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96184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In RAN1#84 </a:t>
            </a:r>
            <a:r>
              <a:rPr lang="en-US" dirty="0" err="1"/>
              <a:t>bis</a:t>
            </a:r>
            <a:r>
              <a:rPr lang="en-US" dirty="0"/>
              <a:t>, the following agreements were made. However, the last bullet was mistakenly not captured in the TR. To our understanding, the last bullet can not be considered as a formal agreement for usage in the WI and has to be approved again in the WI.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a UE to be dynamically scheduled with PDSCH and </a:t>
            </a:r>
            <a:r>
              <a:rPr lang="en-US" dirty="0" err="1"/>
              <a:t>sPDSCH</a:t>
            </a:r>
            <a:r>
              <a:rPr lang="en-US" dirty="0"/>
              <a:t> on a </a:t>
            </a:r>
            <a:r>
              <a:rPr lang="en-US" dirty="0" err="1"/>
              <a:t>subframe</a:t>
            </a:r>
            <a:r>
              <a:rPr lang="en-US" dirty="0"/>
              <a:t> granularity, the UE should search for DL assignments in both 1ms control channel and short TTI control channel</a:t>
            </a:r>
          </a:p>
          <a:p>
            <a:r>
              <a:rPr lang="en-US" dirty="0"/>
              <a:t>If a UE can be dynamically scheduled with PDSCH and </a:t>
            </a:r>
            <a:r>
              <a:rPr lang="en-US" dirty="0" err="1"/>
              <a:t>sPDSCH</a:t>
            </a:r>
            <a:r>
              <a:rPr lang="en-US" dirty="0"/>
              <a:t>, the UE behavior in case that valid assignments for both PDSCH and </a:t>
            </a:r>
            <a:r>
              <a:rPr lang="en-US" dirty="0" err="1"/>
              <a:t>sPDSCH</a:t>
            </a:r>
            <a:r>
              <a:rPr lang="en-US" dirty="0"/>
              <a:t> were detected in the same </a:t>
            </a:r>
            <a:r>
              <a:rPr lang="en-US" dirty="0" err="1"/>
              <a:t>subframe</a:t>
            </a:r>
            <a:r>
              <a:rPr lang="en-US" dirty="0"/>
              <a:t> needs to be defined.</a:t>
            </a:r>
          </a:p>
          <a:p>
            <a:endParaRPr lang="en-US" dirty="0"/>
          </a:p>
          <a:p>
            <a:endParaRPr lang="en-US" dirty="0"/>
          </a:p>
          <a:p>
            <a:endParaRPr lang="sv-S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564904"/>
            <a:ext cx="6772052" cy="230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303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Proposal</a:t>
            </a:r>
            <a:r>
              <a:rPr lang="sv-SE" dirty="0"/>
              <a:t>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UE can be dynamically (with a </a:t>
            </a:r>
            <a:r>
              <a:rPr lang="en-US" dirty="0" err="1"/>
              <a:t>subframe</a:t>
            </a:r>
            <a:r>
              <a:rPr lang="en-US" dirty="0"/>
              <a:t> to </a:t>
            </a:r>
            <a:r>
              <a:rPr lang="en-US" dirty="0" err="1"/>
              <a:t>subframe</a:t>
            </a:r>
            <a:r>
              <a:rPr lang="en-US" dirty="0"/>
              <a:t> granularity) scheduled with legacy TTI unicast PDSCH and/or short TTI unicast PDSCH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41785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If the UE is indicating the capability of decoding PDSCH and </a:t>
            </a:r>
            <a:r>
              <a:rPr lang="en-US" dirty="0" err="1"/>
              <a:t>sPDSCH</a:t>
            </a:r>
            <a:r>
              <a:rPr lang="en-US" dirty="0"/>
              <a:t> assigned with C-RNTI/SPS C-RNTI in the same </a:t>
            </a:r>
            <a:r>
              <a:rPr lang="en-US" dirty="0" err="1"/>
              <a:t>subframe</a:t>
            </a:r>
            <a:r>
              <a:rPr lang="en-US" dirty="0"/>
              <a:t> for a given carrier</a:t>
            </a:r>
          </a:p>
          <a:p>
            <a:pPr lvl="1"/>
            <a:r>
              <a:rPr lang="en-US" dirty="0"/>
              <a:t>If valid DL assignments are detected based on C-RNTI/SPS C-RNTI in PDCCH/EPDCCH for PDSCH and PDCCH/</a:t>
            </a:r>
            <a:r>
              <a:rPr lang="en-US" dirty="0" err="1"/>
              <a:t>sPDCCH</a:t>
            </a:r>
            <a:r>
              <a:rPr lang="en-US" dirty="0"/>
              <a:t> for </a:t>
            </a:r>
            <a:r>
              <a:rPr lang="en-US" dirty="0" err="1"/>
              <a:t>sPDSCH</a:t>
            </a:r>
            <a:r>
              <a:rPr lang="en-US" dirty="0"/>
              <a:t> in the same </a:t>
            </a:r>
            <a:r>
              <a:rPr lang="en-US" dirty="0" err="1"/>
              <a:t>subframe</a:t>
            </a:r>
            <a:r>
              <a:rPr lang="en-US" dirty="0"/>
              <a:t> for a given carrier, the UE should decode the PDSCH in addition to </a:t>
            </a:r>
            <a:r>
              <a:rPr lang="en-US" dirty="0" err="1"/>
              <a:t>sPDSCH</a:t>
            </a:r>
            <a:endParaRPr lang="en-US" dirty="0"/>
          </a:p>
          <a:p>
            <a:pPr lvl="2"/>
            <a:r>
              <a:rPr lang="en-US" dirty="0"/>
              <a:t>UE shall provide HARQ-ACK feedback for both PDSCH and </a:t>
            </a:r>
            <a:r>
              <a:rPr lang="en-US" dirty="0" err="1"/>
              <a:t>sPDSCH</a:t>
            </a:r>
            <a:endParaRPr lang="en-US" dirty="0"/>
          </a:p>
          <a:p>
            <a:pPr lvl="2"/>
            <a:r>
              <a:rPr lang="en-US" dirty="0"/>
              <a:t>No special consideration is specified for overlapping of </a:t>
            </a:r>
            <a:r>
              <a:rPr lang="en-US" dirty="0" err="1"/>
              <a:t>sPDSCH</a:t>
            </a:r>
            <a:r>
              <a:rPr lang="en-US" dirty="0"/>
              <a:t> and PDSCH</a:t>
            </a:r>
          </a:p>
          <a:p>
            <a:r>
              <a:rPr lang="en-US" dirty="0"/>
              <a:t>Otherwise</a:t>
            </a:r>
          </a:p>
          <a:p>
            <a:pPr lvl="1"/>
            <a:r>
              <a:rPr lang="en-US" dirty="0"/>
              <a:t>If valid DL assignments are detected based on C-RNTI/SPS C-RNTI in PDCCH/EPDCCH for PDSCH and PDCCH/</a:t>
            </a:r>
            <a:r>
              <a:rPr lang="en-US" dirty="0" err="1"/>
              <a:t>sPDCCH</a:t>
            </a:r>
            <a:r>
              <a:rPr lang="en-US" dirty="0"/>
              <a:t> for </a:t>
            </a:r>
            <a:r>
              <a:rPr lang="en-US" dirty="0" err="1"/>
              <a:t>sPDSCH</a:t>
            </a:r>
            <a:r>
              <a:rPr lang="en-US" dirty="0"/>
              <a:t> in the same </a:t>
            </a:r>
            <a:r>
              <a:rPr lang="en-US" dirty="0" err="1"/>
              <a:t>subframe</a:t>
            </a:r>
            <a:r>
              <a:rPr lang="en-US" dirty="0"/>
              <a:t> for a given carrier, the UE should decode the </a:t>
            </a:r>
            <a:r>
              <a:rPr lang="en-US" dirty="0" err="1"/>
              <a:t>sPDSCH</a:t>
            </a:r>
            <a:r>
              <a:rPr lang="en-US" dirty="0"/>
              <a:t> and is not required to decode PDSCH</a:t>
            </a:r>
          </a:p>
          <a:p>
            <a:pPr lvl="2"/>
            <a:r>
              <a:rPr lang="en-US" dirty="0"/>
              <a:t>UE shall provide HARQ-ACK feedback for both PDSCH and </a:t>
            </a:r>
            <a:r>
              <a:rPr lang="en-US" dirty="0" err="1"/>
              <a:t>sPDSCH</a:t>
            </a:r>
            <a:endParaRPr lang="en-US" dirty="0"/>
          </a:p>
          <a:p>
            <a:pPr lvl="2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135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20853</TotalTime>
  <Words>331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Times New Roman</vt:lpstr>
      <vt:lpstr>Office テーマ</vt:lpstr>
      <vt:lpstr>PowerPoint Presentation</vt:lpstr>
      <vt:lpstr>Background</vt:lpstr>
      <vt:lpstr>Proposal (1)</vt:lpstr>
      <vt:lpstr>Proposal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Laetitia Falconetti</dc:creator>
  <cp:lastModifiedBy>Laetitia Falconetti</cp:lastModifiedBy>
  <cp:revision>422</cp:revision>
  <dcterms:created xsi:type="dcterms:W3CDTF">2013-04-12T08:09:08Z</dcterms:created>
  <dcterms:modified xsi:type="dcterms:W3CDTF">2016-11-16T23:23:58Z</dcterms:modified>
</cp:coreProperties>
</file>