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614" r:id="rId2"/>
    <p:sldId id="615" r:id="rId3"/>
    <p:sldId id="618" r:id="rId4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0000FF"/>
    <a:srgbClr val="003300"/>
    <a:srgbClr val="CC00CC"/>
    <a:srgbClr val="CC3300"/>
    <a:srgbClr val="FFCC00"/>
    <a:srgbClr val="00CC0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 varScale="1">
        <p:scale>
          <a:sx n="87" d="100"/>
          <a:sy n="87" d="100"/>
        </p:scale>
        <p:origin x="-954" y="-84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2016-11-16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WF on </a:t>
            </a:r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remaining details of SL DCI design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latinLnBrk="0" hangingPunct="1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Electronics, Samsung, NTT DOCOMO, Nokia, ASB,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CATT, Panasonic</a:t>
            </a:r>
            <a:endParaRPr lang="en-US" altLang="zh-CN" sz="2800" dirty="0" smtClean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 smtClean="0">
                <a:latin typeface="Calibri" pitchFamily="34" charset="0"/>
              </a:rPr>
              <a:t>3GPP TSG RAN WG1 Meeting #87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				                     R1-16xxxxx</a:t>
            </a:r>
            <a:endParaRPr lang="en-US" altLang="ko-KR" b="1" dirty="0" smtClean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 smtClean="0">
                <a:latin typeface="Calibri" panose="020F0502020204030204" pitchFamily="34" charset="0"/>
              </a:rPr>
              <a:t>Reno, US 14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- 18</a:t>
            </a:r>
            <a:r>
              <a:rPr lang="en-US" altLang="ko-KR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b="1" dirty="0" smtClean="0">
                <a:latin typeface="Calibri" panose="020F0502020204030204" pitchFamily="34" charset="0"/>
              </a:rPr>
              <a:t> November 2016</a:t>
            </a:r>
            <a:endParaRPr lang="ko-KR" altLang="ko-KR" dirty="0">
              <a:latin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anose="020F0502020204030204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6.2.1.1.1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l"/>
            </a:pPr>
            <a:r>
              <a:rPr lang="en-US" altLang="ko-KR" b="1" u="sng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Agreements for SL SPS DCI (RAN1#86bis meeting)</a:t>
            </a:r>
          </a:p>
          <a:p>
            <a:pPr lvl="1" algn="just"/>
            <a:r>
              <a:rPr lang="en-GB" altLang="ko-KR" dirty="0">
                <a:latin typeface="Calibri" panose="020F0502020204030204" pitchFamily="34" charset="0"/>
              </a:rPr>
              <a:t>An SL SPS RNTI different from SL dynamic scheduling RNTI is defined.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1" algn="just"/>
            <a:r>
              <a:rPr lang="en-GB" altLang="ko-KR" dirty="0">
                <a:latin typeface="Calibri" panose="020F0502020204030204" pitchFamily="34" charset="0"/>
              </a:rPr>
              <a:t>The following two fields are additionally included in the existing dynamic scheduling DCI (i.e., DCI 5A).</a:t>
            </a:r>
            <a:endParaRPr lang="ko-KR" altLang="ko-KR" dirty="0">
              <a:latin typeface="Calibri" panose="020F0502020204030204" pitchFamily="34" charset="0"/>
            </a:endParaRPr>
          </a:p>
          <a:p>
            <a:pPr marL="1200150" lvl="3" indent="-342900" algn="just">
              <a:buFont typeface="Wingdings" panose="05000000000000000000" pitchFamily="2" charset="2"/>
              <a:buChar char="ü"/>
            </a:pPr>
            <a:r>
              <a:rPr lang="en-GB" altLang="ko-KR" b="1" dirty="0" smtClean="0">
                <a:solidFill>
                  <a:srgbClr val="C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Working assumption</a:t>
            </a:r>
            <a:r>
              <a:rPr lang="en-GB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ko-KR" altLang="ko-KR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0" lvl="5" indent="-342900" algn="just"/>
            <a:r>
              <a:rPr lang="en-GB" altLang="ko-KR" sz="18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SL SPS configuration index : 3 bits</a:t>
            </a:r>
            <a:endParaRPr lang="ko-KR" altLang="ko-KR" sz="18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0" lvl="5" indent="-342900" algn="just"/>
            <a:r>
              <a:rPr lang="en-GB" altLang="ko-KR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Activation/release indication : 1 bit</a:t>
            </a:r>
            <a:endParaRPr lang="ko-KR" altLang="ko-KR" sz="1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GB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Each SL SPS DCI contains a single SPS configuration index.</a:t>
            </a:r>
            <a:endParaRPr lang="ko-KR" altLang="ko-KR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GB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If the number of information bits in SL SPS DCI format mapped onto a given search space is less than the payload size of DCI format 0 mapped onto the same search space, zeros shall be appended to SL SPS DCI format until the payload size equals that of DCI format 0 including any padding bits appended to DCI format 0.</a:t>
            </a:r>
          </a:p>
          <a:p>
            <a:pPr marL="1200150" lvl="3" indent="-342900" algn="just">
              <a:buFont typeface="Wingdings" panose="05000000000000000000" pitchFamily="2" charset="2"/>
              <a:buChar char="ü"/>
            </a:pPr>
            <a:r>
              <a:rPr lang="en-GB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FFS whether the size of SL SPS DCI format can be larger than the size of DCI format 0 on the same search space.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endParaRPr lang="ko-KR" altLang="ko-KR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9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Confirm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the following working assumptions: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/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The following two fields are additionally included in the existing dynamic scheduling DCI (i.e., DCI 5A).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Arial" panose="020B0604020202020204" pitchFamily="34" charset="0"/>
              <a:buChar char="•"/>
            </a:pPr>
            <a:r>
              <a:rPr lang="en-US" altLang="ko-KR" dirty="0">
                <a:latin typeface="Calibri" panose="020F0502020204030204" pitchFamily="34" charset="0"/>
              </a:rPr>
              <a:t>SL SPS configuration index : 3 bits</a:t>
            </a:r>
            <a:endParaRPr lang="ko-KR" altLang="ko-KR" dirty="0">
              <a:latin typeface="Calibri" panose="020F0502020204030204" pitchFamily="34" charset="0"/>
            </a:endParaRPr>
          </a:p>
          <a:p>
            <a:pPr lvl="2" algn="just">
              <a:buFont typeface="Arial" panose="020B0604020202020204" pitchFamily="34" charset="0"/>
              <a:buChar char="•"/>
            </a:pPr>
            <a:r>
              <a:rPr lang="en-US" altLang="ko-KR" dirty="0">
                <a:latin typeface="Calibri" panose="020F0502020204030204" pitchFamily="34" charset="0"/>
              </a:rPr>
              <a:t>Activation/release indication : 1 bit</a:t>
            </a:r>
            <a:endParaRPr lang="ko-KR" altLang="ko-KR" dirty="0">
              <a:latin typeface="Calibri" panose="020F0502020204030204" pitchFamily="34" charset="0"/>
            </a:endParaRPr>
          </a:p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A UE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is not expected to be (pre)configured with the size of SL SPS DCI format larger than that of DCI format 0 mapped onto the same search </a:t>
            </a:r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space.</a:t>
            </a:r>
            <a:endParaRPr lang="en-US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FFS the size of SL SPS DCI and/or SL dynamic DCI format when no DCI format 0 is mapped onto the same search space.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1" indent="-342900" algn="just">
              <a:buFont typeface="Wingdings" pitchFamily="2" charset="2"/>
              <a:buChar char="l"/>
            </a:pPr>
            <a:endParaRPr lang="en-US" altLang="ko-KR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02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22778</TotalTime>
  <Words>286</Words>
  <Application>Microsoft Office PowerPoint</Application>
  <PresentationFormat>화면 슬라이드 쇼(4:3)</PresentationFormat>
  <Paragraphs>23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remaining details of SL DCI design</vt:lpstr>
      <vt:lpstr>Background</vt:lpstr>
      <vt:lpstr>Proposals</vt:lpstr>
    </vt:vector>
  </TitlesOfParts>
  <Company>NEX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admin</cp:lastModifiedBy>
  <cp:revision>1827</cp:revision>
  <dcterms:created xsi:type="dcterms:W3CDTF">2011-09-26T04:10:00Z</dcterms:created>
  <dcterms:modified xsi:type="dcterms:W3CDTF">2016-11-16T14:32:16Z</dcterms:modified>
</cp:coreProperties>
</file>