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121" d="100"/>
          <a:sy n="121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Initial Access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7.1.2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R1-1613141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ja-JP" i="1" dirty="0" smtClean="0"/>
              <a:t>From RAN1#86bis:</a:t>
            </a:r>
          </a:p>
          <a:p>
            <a:r>
              <a:rPr lang="en-US" b="1" dirty="0"/>
              <a:t>Agreements:</a:t>
            </a:r>
            <a:endParaRPr lang="en-US" dirty="0"/>
          </a:p>
          <a:p>
            <a:pPr lvl="1"/>
            <a:r>
              <a:rPr lang="en-US" dirty="0"/>
              <a:t>From RAN1 specification perspective, NR air interface defines at least one periodicity of SS burst set</a:t>
            </a:r>
          </a:p>
          <a:p>
            <a:pPr lvl="2"/>
            <a:r>
              <a:rPr lang="en-US" dirty="0"/>
              <a:t>FFS: whether or not to define common periodicity range for SS burst set across NR carriers</a:t>
            </a:r>
          </a:p>
          <a:p>
            <a:pPr lvl="2"/>
            <a:r>
              <a:rPr lang="en-US" dirty="0"/>
              <a:t>Values of the periodicities of SS burst set is for further study</a:t>
            </a:r>
          </a:p>
          <a:p>
            <a:pPr lvl="3"/>
            <a:r>
              <a:rPr lang="en-US" dirty="0"/>
              <a:t>E.g., 5ms, 40ms, 100ms</a:t>
            </a:r>
          </a:p>
          <a:p>
            <a:pPr lvl="2"/>
            <a:r>
              <a:rPr lang="en-US" dirty="0"/>
              <a:t>The lowest value of the periodicity of SS burst set is X </a:t>
            </a:r>
            <a:r>
              <a:rPr lang="en-US" dirty="0" err="1"/>
              <a:t>ms</a:t>
            </a:r>
            <a:r>
              <a:rPr lang="en-US" dirty="0"/>
              <a:t>, e.g., 5ms, 40ms, 80ms </a:t>
            </a:r>
          </a:p>
          <a:p>
            <a:pPr lvl="2"/>
            <a:r>
              <a:rPr lang="en-US" dirty="0"/>
              <a:t>Note: Interval of SS burst can be the same as interval of SS burst set in some cases, e.g., single beam operation</a:t>
            </a:r>
          </a:p>
          <a:p>
            <a:pPr lvl="2"/>
            <a:r>
              <a:rPr lang="en-US" dirty="0"/>
              <a:t>Note: the main bullet can be applied to PSS, SSS and/or PBCH</a:t>
            </a:r>
          </a:p>
          <a:p>
            <a:pPr lvl="1"/>
            <a:r>
              <a:rPr lang="en-US" dirty="0"/>
              <a:t>FFS: networks is allowed to transmit SS burst set at least at the defined periodicities</a:t>
            </a:r>
          </a:p>
          <a:p>
            <a:pPr lvl="1"/>
            <a:r>
              <a:rPr lang="en-US" dirty="0"/>
              <a:t>FFS: UE is allowed or informed to adapt acquisition procedure based on periodicities of SS burst set</a:t>
            </a:r>
          </a:p>
          <a:p>
            <a:pPr lvl="1"/>
            <a:r>
              <a:rPr lang="en-US" dirty="0"/>
              <a:t>FFS: For example, if multiple periodicities of SS burst set are defined for initial blind acquisition, UE assumes X </a:t>
            </a:r>
            <a:r>
              <a:rPr lang="en-US" dirty="0" err="1"/>
              <a:t>ms</a:t>
            </a:r>
            <a:r>
              <a:rPr lang="en-US" dirty="0"/>
              <a:t> of an NR carrier as periodicity of SS burst set for dwell time on a </a:t>
            </a:r>
            <a:r>
              <a:rPr lang="en-US" dirty="0" err="1"/>
              <a:t>freq</a:t>
            </a:r>
            <a:endParaRPr lang="en-US" dirty="0"/>
          </a:p>
          <a:p>
            <a:pPr lvl="1"/>
            <a:endParaRPr lang="en-US" altLang="ja-JP" i="1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/>
              <a:t>fixed </a:t>
            </a:r>
            <a:r>
              <a:rPr lang="en-US" dirty="0" smtClean="0"/>
              <a:t>transmission timing and frequency location of signals and channels related initial/random access is not desirable from a forward-compatibility perspective considering the introduction of future use cases or support for operating scenarios including LTE/NR coexistence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59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The </a:t>
            </a:r>
            <a:r>
              <a:rPr lang="en-GB" sz="2800" dirty="0"/>
              <a:t>time periodicity and frequency </a:t>
            </a:r>
            <a:r>
              <a:rPr lang="en-GB" sz="2800" dirty="0" smtClean="0"/>
              <a:t>location </a:t>
            </a:r>
            <a:r>
              <a:rPr lang="en-GB" sz="2800" dirty="0"/>
              <a:t>for signals </a:t>
            </a:r>
            <a:r>
              <a:rPr lang="en-GB" sz="2800" dirty="0" smtClean="0"/>
              <a:t>and channels related </a:t>
            </a:r>
            <a:r>
              <a:rPr lang="en-GB" sz="2800" dirty="0"/>
              <a:t>to </a:t>
            </a:r>
            <a:r>
              <a:rPr lang="en-GB" sz="2800" dirty="0" smtClean="0"/>
              <a:t>initial/random access should </a:t>
            </a:r>
            <a:r>
              <a:rPr lang="en-GB" sz="2800" dirty="0"/>
              <a:t>be </a:t>
            </a:r>
            <a:r>
              <a:rPr lang="en-GB" sz="2800" dirty="0" smtClean="0"/>
              <a:t>configurable by the network.</a:t>
            </a:r>
          </a:p>
          <a:p>
            <a:pPr lvl="1"/>
            <a:r>
              <a:rPr lang="en-GB" sz="2400" dirty="0" smtClean="0"/>
              <a:t>FFS periodicity a UE assumes upon initial ‘blind</a:t>
            </a:r>
            <a:r>
              <a:rPr lang="en-GB" sz="2400" smtClean="0"/>
              <a:t>’ cell search</a:t>
            </a:r>
          </a:p>
          <a:p>
            <a:pPr lvl="1"/>
            <a:r>
              <a:rPr lang="en-GB" sz="2400" dirty="0" smtClean="0"/>
              <a:t>FFS signalling mechanism</a:t>
            </a:r>
            <a:endParaRPr lang="en-US" sz="2400" dirty="0"/>
          </a:p>
          <a:p>
            <a:pPr lvl="1"/>
            <a:r>
              <a:rPr lang="en-GB" sz="2400" dirty="0" smtClean="0"/>
              <a:t>A </a:t>
            </a:r>
            <a:r>
              <a:rPr lang="en-GB" sz="2400" dirty="0"/>
              <a:t>given UE should only need to be configured and aware of the signals required for its own </a:t>
            </a:r>
            <a:r>
              <a:rPr lang="en-GB" sz="2400" dirty="0" smtClean="0"/>
              <a:t>initial/random access and </a:t>
            </a:r>
            <a:r>
              <a:rPr lang="en-GB" sz="2400" dirty="0"/>
              <a:t>synchronization procedures.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318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Initial Access for NR</vt:lpstr>
      <vt:lpstr>Background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55</cp:revision>
  <dcterms:created xsi:type="dcterms:W3CDTF">2016-04-11T23:33:51Z</dcterms:created>
  <dcterms:modified xsi:type="dcterms:W3CDTF">2016-11-15T22:10:02Z</dcterms:modified>
</cp:coreProperties>
</file>