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8/24/2016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182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Evaluation Scenario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8130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assumptions of system level evaluation of URLLC NR are missed at the moment</a:t>
            </a:r>
          </a:p>
          <a:p>
            <a:r>
              <a:rPr lang="en-US" dirty="0" smtClean="0"/>
              <a:t>It is proposed to consider at least sub 6 GHz Urban Macro single-layer layout and the corresponding parameters for evaluation of Urban Macro</a:t>
            </a:r>
          </a:p>
          <a:p>
            <a:pPr lvl="1"/>
            <a:r>
              <a:rPr lang="en-US" dirty="0" smtClean="0"/>
              <a:t>The medium inter-site distance of 500 meters allows to evaluate both noise-limited conditions and interference-limited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51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817089"/>
              </p:ext>
            </p:extLst>
          </p:nvPr>
        </p:nvGraphicFramePr>
        <p:xfrm>
          <a:off x="666206" y="1234820"/>
          <a:ext cx="7944394" cy="5239392"/>
        </p:xfrm>
        <a:graphic>
          <a:graphicData uri="http://schemas.openxmlformats.org/drawingml/2006/table">
            <a:tbl>
              <a:tblPr/>
              <a:tblGrid>
                <a:gridCol w="2153194"/>
                <a:gridCol w="5791200"/>
              </a:tblGrid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Parameters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URLLC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ECFF"/>
                    </a:solidFill>
                  </a:tcPr>
                </a:tc>
              </a:tr>
              <a:tr h="34893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+mn-cs"/>
                        </a:rPr>
                        <a:t>Layout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+mn-cs"/>
                        </a:rPr>
                        <a:t>Homogeneous hexagonal deployment with Macro-cell layer only as a baseline</a:t>
                      </a:r>
                    </a:p>
                    <a:p>
                      <a:pPr algn="l" rtl="0" fontAlgn="t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+mn-cs"/>
                        </a:rPr>
                        <a:t>57 cells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+mn-cs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Inter-BS distance 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500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Carrier frequency 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4 GHz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Aggregated system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bandwidth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4 GHz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: Up to 200 MHz (DL+UL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Simulation bandwidth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Companies report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Channel model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36.873 3D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67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Tx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power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Below 6GHz: 49dBm PA scaled down with simulation BW when system BW is higher than simulation BW. Otherwise, 49dBm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Tx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 power 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23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dBm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antenna configurations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See Table A.2.1-4. for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Urban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Macro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antenna height 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25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67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antenna element gain + connector loss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See Table A.2.1-4. for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Urban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Macro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receiver noise figure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5 dB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antenna configurations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See Table A.2.1-4. for Urban Macro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antenna height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Following the modelling of TR36.873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antenna gain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0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dBi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receiver noise figure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9 dB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67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Traffic model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URLLC: FTP Model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1 or 3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with packet size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32-64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bytes and Poisson arrival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rate.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: Full buffer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Traffic load (Resource utilization)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FTP Model 1: Poisson packet arrival with arrival rate λ</a:t>
                      </a: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01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distribution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Follow Urban Macro user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distribution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for both URLLC and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eMBB UEs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% Outdoor in cars: 30km/h,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80% Indoor in houses: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3km/h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BS receiver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Companies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report, Baseline is MMSE-IRC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UE receiver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Companies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report, Baseline is MMSE-IRC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Feedback assumption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Companies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report, Part of design consideration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Channel estimation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Companies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report,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 Practical channel estimation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Others</a:t>
                      </a:r>
                    </a:p>
                  </a:txBody>
                  <a:tcPr marL="1204" marR="1204" marT="12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URLLC system outage is evaluated according to WF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R1-168129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1204" marR="1204" marT="12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1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Microsoft Office PowerPoint</Application>
  <PresentationFormat>On-screen Show (4:3)</PresentationFormat>
  <Paragraphs>65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맑은 고딕</vt:lpstr>
      <vt:lpstr>宋体</vt:lpstr>
      <vt:lpstr>Arial</vt:lpstr>
      <vt:lpstr>Calibri</vt:lpstr>
      <vt:lpstr>Times New Roman</vt:lpstr>
      <vt:lpstr>Office Theme</vt:lpstr>
      <vt:lpstr>WF on URLLC Evaluation Scenario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2016-08-24T06:47:38Z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5d8eef34-c63d-4bfc-b5b1-ba2f7b702858</vt:lpwstr>
  </property>
  <property fmtid="{D5CDD505-2E9C-101B-9397-08002B2CF9AE}" pid="3" name="CTP_TimeStamp">
    <vt:lpwstr>2016-08-24 06:47:38Z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