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2016-04-15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Draft WF on TDD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Electronics, Huawei, HiSilicon,  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39552" y="3326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#84bis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Busan, Korea, April 11 - 15, 2016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R1-163919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052736"/>
            <a:ext cx="1861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Agenda 7.3.10.3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131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Evaluation/analysis assumes the following deployment scenarios for TDD 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Case 1: Single operator owns the entire band</a:t>
            </a:r>
          </a:p>
          <a:p>
            <a:pPr lvl="2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operator can align or change the DL/UL configuration including additional subframe type (if introduced)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Case 2: Different operator sharing one band can coordinate</a:t>
            </a:r>
          </a:p>
          <a:p>
            <a:pPr lvl="2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operators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align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DL/UL configuration including additional subframe type (if introduced)</a:t>
            </a:r>
          </a:p>
          <a:p>
            <a:pPr lvl="2"/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RAN1 would not evaluate other deployment scenarios requiring inter-operator coexistence analysis in this SI</a:t>
            </a:r>
          </a:p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Both single carrier and multi carrier cases are considered for deployment scenarios</a:t>
            </a:r>
          </a:p>
        </p:txBody>
      </p:sp>
    </p:spTree>
    <p:extLst>
      <p:ext uri="{BB962C8B-B14F-4D97-AF65-F5344CB8AC3E}">
        <p14:creationId xmlns:p14="http://schemas.microsoft.com/office/powerpoint/2010/main" val="127633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96752"/>
            <a:ext cx="8363272" cy="4929411"/>
          </a:xfrm>
        </p:spPr>
        <p:txBody>
          <a:bodyPr>
            <a:noAutofit/>
          </a:bodyPr>
          <a:lstStyle/>
          <a:p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SLS/analysis of latency reduction for TDD</a:t>
            </a:r>
          </a:p>
          <a:p>
            <a:pPr lvl="1"/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least provide single carrier 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en-US" altLang="ko-KR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Legacy TDD DL/UL configuration #0,#1, and #2 can be evaluated.</a:t>
            </a:r>
          </a:p>
          <a:p>
            <a:pPr lvl="1"/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sets of “fixed” DL and UL subframes are assumed</a:t>
            </a:r>
          </a:p>
          <a:p>
            <a:pPr lvl="2"/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Subframe #0 and #5 are assumed as normal fixed downlink subframe</a:t>
            </a:r>
          </a:p>
          <a:p>
            <a:pPr lvl="2"/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Subframe #2 is assumed as uplink subframe</a:t>
            </a:r>
          </a:p>
          <a:p>
            <a:pPr lvl="1"/>
            <a:r>
              <a:rPr lang="en-US" altLang="ko-KR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additional subframe type</a:t>
            </a:r>
          </a:p>
          <a:p>
            <a:pPr lvl="2"/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Additional subframe consists of </a:t>
            </a:r>
            <a:r>
              <a:rPr lang="en-US" altLang="ko-KR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downink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(s), GP(s) and uplink(s)</a:t>
            </a:r>
            <a:endParaRPr lang="en-US" altLang="ko-KR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uplink, it is assumed that 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sPUCCH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(s) and 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sPUCCH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(s) can be transmitted</a:t>
            </a:r>
          </a:p>
          <a:p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52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Autofit/>
          </a:bodyPr>
          <a:lstStyle/>
          <a:p>
            <a:pPr lvl="1"/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Evaluation sets include at least the followings</a:t>
            </a:r>
          </a:p>
          <a:p>
            <a:pPr lvl="2"/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 set: Legacy TDD DL/UL configuration with legacy TTI</a:t>
            </a:r>
          </a:p>
          <a:p>
            <a:pPr lvl="2"/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 1: full flexibility on other subframes</a:t>
            </a:r>
          </a:p>
          <a:p>
            <a:pPr lvl="3"/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downlink subframes are MBSFN subframes and can be replaced with additional subframe type(s)</a:t>
            </a:r>
          </a:p>
          <a:p>
            <a:pPr lvl="3"/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uplink subframes can be replaced with additional subframe type(s)</a:t>
            </a:r>
          </a:p>
          <a:p>
            <a:pPr lvl="3"/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Special subframe can be replaced with additional subframe type(s)</a:t>
            </a:r>
          </a:p>
          <a:p>
            <a:pPr lvl="2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 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2: full flexibility only on UL subframes</a:t>
            </a:r>
          </a:p>
          <a:p>
            <a:pPr lvl="3"/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downlink subframes are fixed as downlink subframes</a:t>
            </a:r>
          </a:p>
          <a:p>
            <a:pPr lvl="3"/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Special subframes are fixed as special subframes</a:t>
            </a:r>
          </a:p>
          <a:p>
            <a:pPr lvl="3"/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uplink subframes can be replaced with additional subframe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type(s)</a:t>
            </a:r>
            <a:endParaRPr lang="en-US" altLang="ko-K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 3: keep legacy TDD DL/UL configuration</a:t>
            </a:r>
          </a:p>
          <a:p>
            <a:pPr lvl="3"/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downlink subframes are fixed as downlink subframes</a:t>
            </a:r>
          </a:p>
          <a:p>
            <a:pPr lvl="3"/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uplink subframes are fixed as uplink subframes</a:t>
            </a:r>
          </a:p>
          <a:p>
            <a:pPr lvl="3"/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Special subframes are fixed as special subframes</a:t>
            </a:r>
          </a:p>
          <a:p>
            <a:pPr lvl="1" indent="-180000">
              <a:spcBef>
                <a:spcPts val="0"/>
              </a:spcBef>
            </a:pPr>
            <a:r>
              <a:rPr lang="en-GB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</a:t>
            </a:r>
            <a:r>
              <a:rPr lang="en-GB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is recommended to include at least</a:t>
            </a:r>
          </a:p>
          <a:p>
            <a:pPr lvl="2" indent="-180000">
              <a:spcBef>
                <a:spcPts val="0"/>
              </a:spcBef>
            </a:pPr>
            <a:r>
              <a:rPr lang="en-GB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comparison of Set 3 compared to reference set</a:t>
            </a:r>
          </a:p>
          <a:p>
            <a:pPr lvl="2" indent="-180000">
              <a:spcBef>
                <a:spcPts val="0"/>
              </a:spcBef>
            </a:pPr>
            <a:r>
              <a:rPr lang="en-GB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  <a:r>
              <a:rPr lang="en-GB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comparison </a:t>
            </a:r>
            <a:r>
              <a:rPr lang="en-GB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other sets compared to Set 3</a:t>
            </a:r>
          </a:p>
          <a:p>
            <a:pPr lvl="2" indent="-180000">
              <a:spcBef>
                <a:spcPts val="0"/>
              </a:spcBef>
            </a:pP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Comparison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among different TTI  lengths within the same set to evaluate the gain from TTI shortening. 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val="84131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set 1 and set 2 evaluations, consider at least one of the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following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cases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co-channel coexistence analysis</a:t>
            </a:r>
          </a:p>
          <a:p>
            <a:pPr lvl="1"/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TDD DL/UL configuration including additional subframe type (if supported) are aligned among neighbor cells in the same frequency</a:t>
            </a:r>
          </a:p>
          <a:p>
            <a:pPr lvl="2"/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Assume macro cell scenario as a baseline</a:t>
            </a:r>
          </a:p>
          <a:p>
            <a:pPr lvl="2"/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Encouraged to simulate also on </a:t>
            </a:r>
            <a:r>
              <a:rPr lang="en-US" altLang="ko-KR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eIMTA</a:t>
            </a:r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pico</a:t>
            </a:r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cell scenario #3 (only deployment scenario aspects) in TR 36.828</a:t>
            </a:r>
          </a:p>
          <a:p>
            <a:pPr lvl="1"/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TDD DL/UL configuration including additional subframe type (if supported) may not be aligned among neighbor cells</a:t>
            </a:r>
          </a:p>
          <a:p>
            <a:pPr lvl="2"/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Utilize </a:t>
            </a:r>
            <a:r>
              <a:rPr lang="en-US" altLang="ko-KR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eIMTA</a:t>
            </a:r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pico</a:t>
            </a:r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cell scenario #3 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(only deployment scenario aspects) </a:t>
            </a:r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TR 36.828 for coexistence evaluation for this case</a:t>
            </a:r>
            <a:endParaRPr lang="ko-KR" alt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14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</TotalTime>
  <Words>493</Words>
  <Application>Microsoft Office PowerPoint</Application>
  <PresentationFormat>화면 슬라이드 쇼(4:3)</PresentationFormat>
  <Paragraphs>51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테마</vt:lpstr>
      <vt:lpstr>Draft WF on TDD</vt:lpstr>
      <vt:lpstr>Proposals</vt:lpstr>
      <vt:lpstr>Proposals</vt:lpstr>
      <vt:lpstr>Proposals</vt:lpstr>
      <vt:lpstr>Proposals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WF on Latency Reduction on control/data</dc:title>
  <dc:creator>Microsoft Corporation</dc:creator>
  <cp:lastModifiedBy>yunjung</cp:lastModifiedBy>
  <cp:revision>51</cp:revision>
  <dcterms:created xsi:type="dcterms:W3CDTF">2006-10-05T04:04:58Z</dcterms:created>
  <dcterms:modified xsi:type="dcterms:W3CDTF">2016-04-15T03:57:24Z</dcterms:modified>
</cp:coreProperties>
</file>