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18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 Additional Evaluation Methodology for Rel-14 MUST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Hwawei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R1-163778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dirty="0"/>
              <a:t>3GPP TSG-RAN WG1 #84b</a:t>
            </a:r>
          </a:p>
          <a:p>
            <a:r>
              <a:rPr lang="en-US" altLang="zh-CN" sz="2400" dirty="0"/>
              <a:t>Busan, Korea, 11</a:t>
            </a:r>
            <a:r>
              <a:rPr lang="en-US" altLang="zh-CN" sz="2400" baseline="30000" dirty="0"/>
              <a:t>th</a:t>
            </a:r>
            <a:r>
              <a:rPr lang="en-US" altLang="zh-CN" sz="2400" dirty="0"/>
              <a:t> – 15</a:t>
            </a:r>
            <a:r>
              <a:rPr lang="en-US" altLang="zh-CN" sz="2400" baseline="30000" dirty="0"/>
              <a:t>th</a:t>
            </a:r>
            <a:r>
              <a:rPr lang="en-US" altLang="zh-CN" sz="2400" dirty="0"/>
              <a:t> April 2016</a:t>
            </a:r>
          </a:p>
          <a:p>
            <a:r>
              <a:rPr lang="en-US" altLang="zh-CN" sz="2400" dirty="0"/>
              <a:t>Agenda </a:t>
            </a:r>
            <a:r>
              <a:rPr lang="en-US" altLang="zh-CN" sz="2400"/>
              <a:t>item </a:t>
            </a:r>
            <a:r>
              <a:rPr lang="en-US" altLang="zh-CN" sz="2400" smtClean="0"/>
              <a:t>7.3.4.3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Proposals for System-level Evaluation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TW" dirty="0" smtClean="0"/>
              <a:t>Follow the UE receiver assumptions described in TR36.859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TW" dirty="0" smtClean="0"/>
              <a:t>Additional evaluation assumptions are as follows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altLang="zh-TW" dirty="0" smtClean="0"/>
              <a:t>Assumption on the maximum number of co-scheduled users on each </a:t>
            </a:r>
            <a:r>
              <a:rPr lang="en-US" altLang="zh-TW" dirty="0" err="1" smtClean="0"/>
              <a:t>subband</a:t>
            </a:r>
            <a:endParaRPr lang="en-US" altLang="zh-TW" dirty="0" smtClean="0"/>
          </a:p>
          <a:p>
            <a:pPr marL="1200150" lvl="3" indent="-342900">
              <a:buFont typeface="Calibri" pitchFamily="34" charset="0"/>
              <a:buChar char="—"/>
            </a:pPr>
            <a:r>
              <a:rPr lang="en-US" altLang="zh-TW" dirty="0" smtClean="0"/>
              <a:t>For 2Tx (only for case 3), at most two co-scheduled UEs</a:t>
            </a:r>
          </a:p>
          <a:p>
            <a:pPr marL="1200150" lvl="3" indent="-342900">
              <a:buFont typeface="Calibri" pitchFamily="34" charset="0"/>
              <a:buChar char="—"/>
            </a:pPr>
            <a:r>
              <a:rPr lang="en-US" altLang="zh-TW" dirty="0" smtClean="0"/>
              <a:t>For 4/8Tx Case 1 and 2, at most two co-scheduled UEs per spatial layer</a:t>
            </a:r>
          </a:p>
          <a:p>
            <a:pPr marL="1200150" lvl="3" indent="-342900">
              <a:buFont typeface="Calibri" pitchFamily="34" charset="0"/>
              <a:buChar char="—"/>
            </a:pPr>
            <a:r>
              <a:rPr lang="en-US" altLang="zh-TW" dirty="0" smtClean="0"/>
              <a:t>For 4/8Tx Case 3, at most four co-scheduled UEs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TW" dirty="0" smtClean="0"/>
              <a:t>Each company should provide the following information together with system-level results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altLang="zh-TW" dirty="0" smtClean="0"/>
              <a:t>Detailed method of link-to-system mapping applied in the system-level evaluation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altLang="zh-TW" dirty="0" smtClean="0"/>
              <a:t>Assumptions on CSI feedback and network assisted signaling</a:t>
            </a:r>
          </a:p>
          <a:p>
            <a:pPr marL="742950" lvl="2" indent="-342900">
              <a:buFont typeface="Calibri" pitchFamily="34" charset="0"/>
              <a:buChar char="—"/>
            </a:pPr>
            <a:r>
              <a:rPr lang="en-US" altLang="zh-TW" dirty="0" smtClean="0"/>
              <a:t>Assumption on how to determine MCS at </a:t>
            </a:r>
            <a:r>
              <a:rPr lang="en-US" altLang="zh-TW" dirty="0" err="1" smtClean="0"/>
              <a:t>eNB</a:t>
            </a:r>
            <a:endParaRPr lang="en-US" altLang="zh-TW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136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SimSun</vt:lpstr>
      <vt:lpstr>新細明體</vt:lpstr>
      <vt:lpstr>Arial</vt:lpstr>
      <vt:lpstr>Calibri</vt:lpstr>
      <vt:lpstr>Office Theme</vt:lpstr>
      <vt:lpstr>Way Forward on Additional Evaluation Methodology for Rel-14 MUST</vt:lpstr>
      <vt:lpstr>Proposals for System-level Evaluation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Peikai Liao (廖培凱)</cp:lastModifiedBy>
  <cp:revision>57</cp:revision>
  <dcterms:created xsi:type="dcterms:W3CDTF">2006-08-16T00:00:00Z</dcterms:created>
  <dcterms:modified xsi:type="dcterms:W3CDTF">2016-04-13T15:24:25Z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1673981419</vt:i4>
  </property>
  <property fmtid="{D5CDD505-2E9C-101B-9397-08002B2CF9AE}" pid="3" name="_NewReviewCycle">
    <vt:lpwstr/>
  </property>
  <property fmtid="{D5CDD505-2E9C-101B-9397-08002B2CF9AE}" pid="4" name="_EmailSubject">
    <vt:lpwstr>[MUST] Way Forward on Additional Evaluation Methodology for Rel-14 MUST</vt:lpwstr>
  </property>
  <property fmtid="{D5CDD505-2E9C-101B-9397-08002B2CF9AE}" pid="5" name="_AuthorEmail">
    <vt:lpwstr>Longson.Tsai@mediatek.com</vt:lpwstr>
  </property>
  <property fmtid="{D5CDD505-2E9C-101B-9397-08002B2CF9AE}" pid="6" name="_AuthorEmailDisplayName">
    <vt:lpwstr>Longson Tsai (蔡隆盛)</vt:lpwstr>
  </property>
</Properties>
</file>