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4" r:id="rId3"/>
    <p:sldId id="272" r:id="rId4"/>
    <p:sldId id="27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78" autoAdjust="0"/>
  </p:normalViewPr>
  <p:slideViewPr>
    <p:cSldViewPr>
      <p:cViewPr varScale="1">
        <p:scale>
          <a:sx n="83" d="100"/>
          <a:sy n="83" d="100"/>
        </p:scale>
        <p:origin x="-7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20894BC-741D-4035-A699-2F9C868583FE}" type="datetimeFigureOut">
              <a:rPr lang="zh-CN" altLang="en-US"/>
              <a:pPr>
                <a:defRPr/>
              </a:pPr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23A4618-420B-4785-8D72-34CBD94D04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charset="0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10811B-C330-4018-92EC-CDF253D12EA5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C286AA-98FF-4EAA-B79E-DE4B52AD2F50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6674D6-5B38-4833-89B3-CD5B8E665AF4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0A387C-1266-4C25-BB67-D6ADD5EB0EB8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9DF0-EB51-44FC-B131-D28ACB0EB81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C71CA-3A92-4CC3-AA55-6ED6803269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62847-B13A-4F4E-BB8F-4F944EDBA0EF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1DEFE-492B-4882-8CB6-A4E978F908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A5B82-A777-4B88-AC1B-F5CF282F0EFA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BE06D-B102-4D34-8E8D-925E5573F1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00ACD-4FD8-4F3C-A33C-A36AE10112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6E5C-4F68-4207-A9FE-102518191502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19C6C-2C94-4AAD-85A8-E216F10052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6D8BB-DA58-4BE2-BF0C-A2012C84B265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5078-B6CA-4B1D-9AD2-69625AB156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5610-7792-4A0A-9AE2-C6DDFF721771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D8F1B-852C-4D67-BD9F-5880010E0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8BE8C-E0A5-4F2A-B8E5-F64C135A7E92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A5FAB-87E3-4971-ABE7-013D22D77B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49F0D-D9B5-4B57-8CE2-BEF8DC112AB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7E7FD-4D42-4E15-9A0A-FB5E3C1667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A12B6-D394-4A03-9EC6-7498F8BC08B1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A4DD-F388-4D2A-9553-B126FCB4C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ED6FC-C267-44B3-A8BF-7C13B60CB877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D3EB-CEC9-46D4-8FB7-2E98C1452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36B0B-2839-4CD3-8AA0-EAA4C8932DD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69465-216C-4A66-8788-E1EB436593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FF9EC94-C8AD-444C-98CE-D4941DC694D7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8E5938F-48A3-4C2C-9D08-306B4D5458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eaLnBrk="1" hangingPunct="1"/>
            <a:r>
              <a:rPr lang="en-US" altLang="zh-CN" smtClean="0"/>
              <a:t>Way Forward on V2V PC5 timing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Meeting #84b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	                                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R1-163710</a:t>
            </a:r>
            <a:endParaRPr lang="sv-SE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 smtClean="0"/>
              <a:t>Busan</a:t>
            </a:r>
            <a:r>
              <a:rPr lang="en-US" altLang="zh-CN" sz="2400" dirty="0" smtClean="0"/>
              <a:t>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50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Item: 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7.3.2.4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979613" y="3675767"/>
            <a:ext cx="51133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2400" dirty="0"/>
              <a:t>Huawei, HiSilicon, </a:t>
            </a:r>
            <a:r>
              <a:rPr lang="en-US" altLang="ja-JP" sz="2400" dirty="0" smtClean="0"/>
              <a:t>ITRI, OPPO, CATR, </a:t>
            </a:r>
            <a:r>
              <a:rPr lang="en-US" altLang="ja-JP" sz="2400" dirty="0" err="1" smtClean="0"/>
              <a:t>Potevio</a:t>
            </a:r>
            <a:r>
              <a:rPr lang="en-US" altLang="ja-JP" sz="2400" dirty="0" smtClean="0"/>
              <a:t>, NEC, Nokia, ASB, Samsung, …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Autofit/>
          </a:bodyPr>
          <a:lstStyle/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altLang="zh-CN" sz="3200" dirty="0" smtClean="0"/>
              <a:t>There are agreements on the V2V sync: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dirty="0" smtClean="0"/>
              <a:t>eNB instructs vehicle UE to prioritize either eNB-based synchronization or GNSS or GNSS-equivalent at least when the eNB is in the carrier where the vehicle UE operates on PC5 V2V</a:t>
            </a:r>
            <a:endParaRPr lang="zh-CN" altLang="zh-CN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dirty="0" smtClean="0"/>
              <a:t>GNSS or GNSS-equivalent is at the highest priority of synchronization source for time and frequency when the vehicle UE directly receives GNSS or GNSS-equivalent with sufficient reliability and the UE does not detect any cell in any carrier.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i="1" dirty="0" smtClean="0"/>
              <a:t>Observation: </a:t>
            </a:r>
          </a:p>
          <a:p>
            <a:pPr lvl="1" eaLnBrk="1" hangingPunct="1"/>
            <a:r>
              <a:rPr lang="en-US" altLang="zh-CN" dirty="0" smtClean="0"/>
              <a:t>The timing of PC5 for V2V on the dedicated carrier can be decoupled from the eNB timing.</a:t>
            </a:r>
          </a:p>
          <a:p>
            <a:pPr lvl="1" eaLnBrk="1" hangingPunct="1"/>
            <a:r>
              <a:rPr lang="en-US" altLang="zh-CN" dirty="0" smtClean="0"/>
              <a:t>It is beneficial for V2V PC5 to use a universal timing when the network is asynchronous.</a:t>
            </a:r>
          </a:p>
          <a:p>
            <a:pPr lvl="2" eaLnBrk="1" hangingPunct="1"/>
            <a:r>
              <a:rPr lang="en-US" altLang="zh-CN" dirty="0" smtClean="0"/>
              <a:t>Reduce the packet missing or avoid additional time delay when multiple different timings received by a UE under the asynchronous network</a:t>
            </a:r>
          </a:p>
          <a:p>
            <a:pPr lvl="1" eaLnBrk="1" hangingPunct="1"/>
            <a:r>
              <a:rPr lang="en-US" altLang="zh-CN" dirty="0" smtClean="0"/>
              <a:t>Note: the dedicated carrier means the eNB is not in the carrier where the vehicle UE operates on PC5 V2V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72000"/>
          </a:xfrm>
        </p:spPr>
        <p:txBody>
          <a:bodyPr/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lang="en-US" altLang="zh-CN" dirty="0" smtClean="0"/>
              <a:t>A PC5 V2V uses a UTC timing when the eNB is not in the carrier where the vehicle UE operates on PC5 V2V</a:t>
            </a:r>
          </a:p>
          <a:p>
            <a:pPr marL="800100" lvl="3" indent="-342900" eaLnBrk="1" hangingPunct="1"/>
            <a:r>
              <a:rPr lang="en-US" altLang="zh-CN" sz="2400" dirty="0" smtClean="0"/>
              <a:t>PC5 V2V Frame Number (VFN)  can be derived from the UTC timing</a:t>
            </a:r>
          </a:p>
          <a:p>
            <a:pPr marL="1257300" lvl="4" indent="-342900" eaLnBrk="1" hangingPunct="1"/>
            <a:r>
              <a:rPr lang="en-US" altLang="zh-CN" dirty="0" smtClean="0"/>
              <a:t>FFS: how to derive the VFN</a:t>
            </a:r>
          </a:p>
          <a:p>
            <a:pPr marL="342900" lvl="2" indent="-342900" eaLnBrk="1" hangingPunct="1"/>
            <a:endParaRPr lang="en-US" altLang="zh-CN" dirty="0" smtClean="0"/>
          </a:p>
          <a:p>
            <a:pPr marL="342900" lvl="2" indent="-342900" eaLnBrk="1" hangingPunct="1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8174</TotalTime>
  <Words>246</Words>
  <Application>Microsoft Office PowerPoint</Application>
  <PresentationFormat>全屏显示(4:3)</PresentationFormat>
  <Paragraphs>25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V2V PC5 timing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lic0123</cp:lastModifiedBy>
  <cp:revision>230</cp:revision>
  <dcterms:created xsi:type="dcterms:W3CDTF">2016-02-09T21:25:41Z</dcterms:created>
  <dcterms:modified xsi:type="dcterms:W3CDTF">2016-04-13T02:40:55Z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(3)aZDRNvLMr8aX7YdDxfDBUNNCm9aO6iE13qkpLEikCiYADbOmXhx4AE+T7OOplSL2dWlK1biS_x000d_
bKoiPneeljDjJht4oUC8lqc2uLhv2jfoMl5IxKv6lMNCSbv2C2hWZ4Mg49bckUnL6GE6dbgu_x000d_
YaR6aVtT1x5+vZt6hljDSvayVD65totALOGxE5xCJ5eWUTAeeUvYzarh0Ro9h49BiPmxypoF_x000d_
6Ex78VDgT/Fq9G9VS0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AN8ZVP5jAODrCPzcp/nGGQxHpkoqQO5xu8Eie2UmZ75tX9134nOupk_x000d_
j+dJSSnXpqzgCo8nhGp8bWmM6Tga61T5agOHnR49zKWaAi2dZ685ifvZ2P1t5Ou8URxws8gY_x000d_
NuuuoKzTrpGveyhYbTV1hpXAjubfeEiCa3EXxQY8DTlVxn0hZfl6VjBuw/tr0lxO5y7/VJUj_x000d_
HDQkvHblpQlK/wZUwAPYddtOEbJpx+0qZSxM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OBPG3DUwVYyaDD7x+JsbujBHejBhjT2dvpjU_x000d_
JSW868L/drrXv7cfVG7u7bPYS+bKxg==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(3)KktQ0yCWhY/Q1omEVJYARnc7o+0+AhdYtZEufuo0g+xnuD94GlqO4rgPyTDQCM5+qC6/Oz+C
apDUIKluWCkTDf0nPKAcLB1rtg33EIJFstCBjQmoLWMJQ+59anZjoZDD1jqhxZRkdVPz+ZM2
cnSFNV4spk+8yku1fo2aS5KGYnnNVIYbqkJO/bqtl39pqcx+2P/f6IFxFhR6Mh2tfaqmSgt5
eG/hmwPYBWqtzbbJAa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IBR1PqvN3ikmafELGP2IET+AWhhhgxZhtPtoVPzifVOL0ikB6msTNN
zJoK8aE1NABt7nj70VzsyOqZCj4sVMJsI0EmPkGZOnsbCl0cbGEEe9166PDrFFfjWQdOxMLB
fwfEtgPWc8dkbZDJ7iVnstcutH3Hn7F/6rsTxGU+CV5Uz8PIKX2cbS+o4C6zX+kEyINFjbSe
52U1Qajs2Ik27zmuUYUVlMCv8vZzl0hkxkhD</vt:lpwstr>
  </property>
  <property fmtid="{D5CDD505-2E9C-101B-9397-08002B2CF9AE}" pid="11" name="_2015_ms_pID_7253431_00">
    <vt:lpwstr>_2015_ms_pID_7253431</vt:lpwstr>
  </property>
  <property fmtid="{D5CDD505-2E9C-101B-9397-08002B2CF9AE}" pid="12" name="_2015_ms_pID_7253432">
    <vt:lpwstr>G5YSihv/FaatN3xSSZK5jKCLew5B2SKbzYMk
nj6ifNuZbqfqVQJpkuqB1f5Jba81ntqQUbQxEVoZx5EvUHKOPoY+WNXac/u4Y/zyfVaxM3lQ
qMQqgCAStAI5r0g0jQqskQ==</vt:lpwstr>
  </property>
  <property fmtid="{D5CDD505-2E9C-101B-9397-08002B2CF9AE}" pid="13" name="_2015_ms_pID_7253432_00">
    <vt:lpwstr>_2015_ms_pID_7253432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1460513734</vt:lpwstr>
  </property>
</Properties>
</file>