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SLSS for V2V PC5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#84b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R1-163628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err="1" smtClean="0"/>
              <a:t>Busan</a:t>
            </a:r>
            <a:r>
              <a:rPr lang="en-US" altLang="zh-CN" sz="2400" dirty="0" smtClean="0"/>
              <a:t>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50"/>
            <a:ext cx="256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7.3.2.4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160471"/>
            <a:ext cx="7344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Samsung, Sharp, ITRI, CATR, </a:t>
            </a:r>
            <a:r>
              <a:rPr lang="en-US" altLang="ja-JP" sz="2400" b="0" dirty="0" smtClean="0">
                <a:ea typeface="ＭＳ Ｐゴシック" pitchFamily="34" charset="-128"/>
              </a:rPr>
              <a:t>LG Electronics, NTT DOCOMO, </a:t>
            </a:r>
            <a:r>
              <a:rPr lang="en-US" altLang="ja-JP" sz="2400" dirty="0" err="1" smtClean="0"/>
              <a:t>Potevio</a:t>
            </a:r>
            <a:r>
              <a:rPr lang="en-US" altLang="ja-JP" sz="2400" dirty="0" smtClean="0"/>
              <a:t>, </a:t>
            </a:r>
            <a:r>
              <a:rPr lang="en-US" altLang="ja-JP" sz="2400" b="0" dirty="0" smtClean="0">
                <a:ea typeface="ＭＳ Ｐゴシック" pitchFamily="34" charset="-128"/>
              </a:rPr>
              <a:t>….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277072"/>
          </a:xfrm>
        </p:spPr>
        <p:txBody>
          <a:bodyPr>
            <a:noAutofit/>
          </a:bodyPr>
          <a:lstStyle/>
          <a:p>
            <a:pPr lvl="0"/>
            <a:r>
              <a:rPr lang="en-US" altLang="zh-CN" sz="2000" i="1" dirty="0" smtClean="0"/>
              <a:t>SLSS transmitted from out-coverage UE directly synchronized with GNSS or GNSS equivalent with sufficient reliability is differentiated from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1</a:t>
            </a:r>
            <a:endParaRPr lang="zh-CN" altLang="zh-CN" sz="2000" i="1" dirty="0" smtClean="0"/>
          </a:p>
          <a:p>
            <a:pPr lvl="0"/>
            <a:r>
              <a:rPr lang="en-US" altLang="zh-CN" sz="2000" i="1" dirty="0" smtClean="0"/>
              <a:t>At least reuse priority order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1,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0, </a:t>
            </a:r>
            <a:r>
              <a:rPr lang="en-US" altLang="zh-CN" sz="2000" i="1" dirty="0" err="1" smtClean="0"/>
              <a:t>SLSS_oon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FFS: Definition of </a:t>
            </a:r>
            <a:r>
              <a:rPr lang="en-US" altLang="zh-CN" sz="1800" i="1" dirty="0" err="1" smtClean="0"/>
              <a:t>SLSS_net</a:t>
            </a:r>
            <a:r>
              <a:rPr lang="en-US" altLang="zh-CN" sz="1800" i="1" dirty="0" smtClean="0"/>
              <a:t>, </a:t>
            </a:r>
            <a:r>
              <a:rPr lang="en-US" altLang="zh-CN" sz="1800" i="1" dirty="0" err="1" smtClean="0"/>
              <a:t>SLSS_oon</a:t>
            </a:r>
            <a:endParaRPr lang="zh-CN" altLang="zh-CN" sz="1800" i="1" dirty="0" smtClean="0"/>
          </a:p>
          <a:p>
            <a:r>
              <a:rPr lang="en-US" altLang="zh-CN" sz="2000" i="1" dirty="0" smtClean="0"/>
              <a:t>Working assumption: Priority of SLSS transmitted from in-coverage UE directly synchronized with GNSS or GNSS equivalent with sufficient reliability is the same as that of  </a:t>
            </a:r>
            <a:r>
              <a:rPr lang="en-US" altLang="zh-CN" sz="2000" i="1" dirty="0" err="1" smtClean="0"/>
              <a:t>SLSS_net</a:t>
            </a:r>
            <a:r>
              <a:rPr lang="en-US" altLang="zh-CN" sz="2000" i="1" dirty="0" smtClean="0"/>
              <a:t> with in coverage indicator 1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FFS: SLSS transmitted from in-coverage UE using GNSS or GNSS equivalent is configured by </a:t>
            </a:r>
            <a:r>
              <a:rPr lang="en-US" altLang="zh-CN" sz="1800" i="1" dirty="0" err="1" smtClean="0"/>
              <a:t>eNB</a:t>
            </a:r>
            <a:endParaRPr lang="zh-CN" altLang="zh-CN" sz="1800" i="1" dirty="0" smtClean="0"/>
          </a:p>
          <a:p>
            <a:pPr lvl="2"/>
            <a:r>
              <a:rPr lang="en-US" altLang="zh-CN" sz="1600" i="1" dirty="0" smtClean="0"/>
              <a:t>FFS: whether the configured SLSS uses the same configuration as Rel-12 D2D SLSS or not</a:t>
            </a:r>
          </a:p>
          <a:p>
            <a:r>
              <a:rPr lang="en-US" altLang="zh-CN" sz="2000" i="1" dirty="0" smtClean="0"/>
              <a:t>Working assumption: No new synchronization signal sequence is defined in V2V</a:t>
            </a:r>
            <a:endParaRPr lang="zh-CN" altLang="zh-CN" sz="2000" i="1" dirty="0" smtClean="0"/>
          </a:p>
          <a:p>
            <a:pPr lvl="1"/>
            <a:endParaRPr lang="zh-CN" altLang="zh-CN" sz="14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For the V2V PC5 SLSS: </a:t>
            </a:r>
          </a:p>
          <a:p>
            <a:pPr lvl="1"/>
            <a:r>
              <a:rPr lang="en-GB" altLang="zh-CN" dirty="0" smtClean="0"/>
              <a:t>SLSS ID from GNSS timing can be defined by some </a:t>
            </a:r>
            <a:r>
              <a:rPr lang="en-US" altLang="zh-CN" dirty="0" smtClean="0"/>
              <a:t>reserved </a:t>
            </a:r>
            <a:r>
              <a:rPr lang="en-GB" altLang="zh-CN" dirty="0" smtClean="0"/>
              <a:t>value(s) of the SLSS IDs:</a:t>
            </a:r>
          </a:p>
          <a:p>
            <a:pPr lvl="2"/>
            <a:r>
              <a:rPr lang="en-GB" altLang="zh-CN" dirty="0" smtClean="0"/>
              <a:t>FFS: the detailed reserved value(s) of the SLSS IDs</a:t>
            </a:r>
          </a:p>
          <a:p>
            <a:pPr lvl="2"/>
            <a:r>
              <a:rPr lang="en-GB" altLang="zh-CN" dirty="0" smtClean="0"/>
              <a:t>Notes: the reserved value(s) of the SLSS IDs can be (pre-)configured or pre-defined</a:t>
            </a:r>
          </a:p>
          <a:p>
            <a:pPr lvl="3">
              <a:buNone/>
            </a:pPr>
            <a:endParaRPr lang="en-GB" altLang="zh-CN" dirty="0" smtClean="0"/>
          </a:p>
          <a:p>
            <a:pPr lvl="2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223</Words>
  <Application>Microsoft Office PowerPoint</Application>
  <PresentationFormat>全屏显示(4:3)</PresentationFormat>
  <Paragraphs>21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SLSS for V2V PC5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lic0123</cp:lastModifiedBy>
  <cp:revision>167</cp:revision>
  <dcterms:created xsi:type="dcterms:W3CDTF">2015-11-14T00:14:15Z</dcterms:created>
  <dcterms:modified xsi:type="dcterms:W3CDTF">2016-04-12T10:06:25Z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(3)Ikorr3nAja2F97gDT3jhkH09ITYb0dm72MxEq/2QkUFm/MOpBSWkD0llumU/x5JmZewSCrj1
PbUKIjKNxA1Zx0wkUkIAmJUJoFbqDJupSjBo3YeZhRX85oYqvKRnKcqKZlTNYrGZAtP60nGB
BfN4SiR+dBe09bQQCDxz1L/6q6sCg6FERtPG1Y7kJMzWKyk4Z1f8ZORy01EFBNMsMPL+KqOo
Ufxcf3XH/mC+eihM8c</vt:lpwstr>
  </property>
  <property fmtid="{D5CDD505-2E9C-101B-9397-08002B2CF9AE}" pid="6" name="_2015_ms_pID_7253431">
    <vt:lpwstr>p6UFEgrRl9y4Q1ykIE0jKsmGwltG2AQS7DwvSb3tiXwAnOK997KcBh
D4Fh7iXVIxlGqp/98DFrfi2UXe4EXxDZd2Obp+yXH1dc15Vh6iLEuI9Lxqu32M2aAx0hYxBK
d0yMKcXJz30yPBE70ukSwmXgZki5Tt2NMeu1POYetbDUgaMMIZQWikLtz9KaZeDyseYI5Ywe
HSAOo6QRmB0aEB1cPeEHMEtRWC8DB8NLtcqp</vt:lpwstr>
  </property>
  <property fmtid="{D5CDD505-2E9C-101B-9397-08002B2CF9AE}" pid="7" name="_2015_ms_pID_7253432">
    <vt:lpwstr>j3wSCj70PIY5q1vciAYrA5gqCrSHSWYQVC8M
Q2KkhBNRAUIlOyQdV7B5MFBwMGhQM3jB79tJSyi0XegTklft+Hys5M67u30OHcxVHrWU2tZM
McrRGumPRhsHNb9MuFsC4g==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1460444333</vt:lpwstr>
  </property>
</Properties>
</file>