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74" autoAdjust="0"/>
    <p:restoredTop sz="99258" autoAdjust="0"/>
  </p:normalViewPr>
  <p:slideViewPr>
    <p:cSldViewPr>
      <p:cViewPr varScale="1">
        <p:scale>
          <a:sx n="70" d="100"/>
          <a:sy n="70" d="100"/>
        </p:scale>
        <p:origin x="-17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On support of larger max TBS for TDD UL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Huawei, HiSilicon, CATR, CATT, CMCC, Xinwei, </a:t>
            </a:r>
            <a:r>
              <a:rPr lang="en-US" altLang="zh-CN" sz="2400" dirty="0" err="1" smtClean="0"/>
              <a:t>Potevio</a:t>
            </a:r>
            <a:r>
              <a:rPr lang="en-US" altLang="zh-CN" sz="2400" dirty="0" smtClean="0"/>
              <a:t>,  </a:t>
            </a:r>
            <a:endParaRPr lang="zh-CN" altLang="en-US" sz="2400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92332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			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R1- 161537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St Julian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’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s, Malta, February 15th-19th, 2016</a:t>
            </a:r>
          </a:p>
          <a:p>
            <a:r>
              <a:rPr lang="en-US" altLang="zh-CN" sz="2400" b="1" dirty="0" smtClean="0"/>
              <a:t>Agenda Item:	7.1.5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-9026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3277"/>
            <a:ext cx="8229600" cy="4525963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Optionally support max TBS size 3112 </a:t>
            </a:r>
            <a:r>
              <a:rPr lang="en-GB" altLang="zh-CN" dirty="0" smtClean="0"/>
              <a:t>for </a:t>
            </a:r>
            <a:r>
              <a:rPr lang="en-GB" altLang="zh-CN" dirty="0" smtClean="0"/>
              <a:t>TDD UL</a:t>
            </a:r>
          </a:p>
          <a:p>
            <a:pPr lvl="1"/>
            <a:r>
              <a:rPr lang="en-US" altLang="zh-CN" dirty="0" smtClean="0"/>
              <a:t>Determined by reusing the </a:t>
            </a:r>
            <a:r>
              <a:rPr lang="en-GB" altLang="zh-CN" dirty="0" smtClean="0"/>
              <a:t>legacy TBS table.</a:t>
            </a:r>
          </a:p>
          <a:p>
            <a:pPr lvl="1"/>
            <a:r>
              <a:rPr lang="en-GB" altLang="zh-CN" dirty="0" smtClean="0"/>
              <a:t>When N</a:t>
            </a:r>
            <a:r>
              <a:rPr lang="en-GB" altLang="zh-CN" baseline="-25000" dirty="0" smtClean="0"/>
              <a:t>PRB</a:t>
            </a:r>
            <a:r>
              <a:rPr lang="en-GB" altLang="zh-CN" dirty="0" smtClean="0"/>
              <a:t>=6, TBS is determined based on N</a:t>
            </a:r>
            <a:r>
              <a:rPr lang="en-GB" altLang="zh-CN" baseline="-25000" dirty="0" smtClean="0"/>
              <a:t>PRB</a:t>
            </a:r>
            <a:r>
              <a:rPr lang="en-GB" altLang="zh-CN" dirty="0" smtClean="0"/>
              <a:t>=10</a:t>
            </a:r>
            <a:r>
              <a:rPr lang="en-US" altLang="zh-CN" dirty="0" smtClean="0"/>
              <a:t>; </a:t>
            </a:r>
            <a:r>
              <a:rPr lang="en-GB" altLang="zh-CN" dirty="0" smtClean="0"/>
              <a:t>otherwise, the same as legacy operation.</a:t>
            </a:r>
          </a:p>
          <a:p>
            <a:pPr>
              <a:buNone/>
            </a:pPr>
            <a:endParaRPr lang="en-GB" altLang="zh-CN" dirty="0" smtClean="0"/>
          </a:p>
          <a:p>
            <a:pPr>
              <a:buNone/>
            </a:pPr>
            <a:r>
              <a:rPr lang="en-GB" altLang="zh-CN" dirty="0" smtClean="0"/>
              <a:t>	</a:t>
            </a:r>
            <a:endParaRPr lang="zh-CN" altLang="zh-CN" sz="2800" dirty="0" smtClean="0"/>
          </a:p>
          <a:p>
            <a:endParaRPr lang="en-US" altLang="zh-CN" dirty="0" smtClean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66</Words>
  <Application>Microsoft Office PowerPoint</Application>
  <PresentationFormat>全屏显示(4:3)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On support of larger max TBS for TDD UL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support of larger max TBS for TDD UL</dc:title>
  <dc:creator>Yi Wang(Eason)</dc:creator>
  <cp:lastModifiedBy>Huawei</cp:lastModifiedBy>
  <cp:revision>47</cp:revision>
  <dcterms:created xsi:type="dcterms:W3CDTF">2016-02-16T08:40:09Z</dcterms:created>
  <dcterms:modified xsi:type="dcterms:W3CDTF">2016-02-19T14:30:01Z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1455888073</vt:lpwstr>
  </property>
</Properties>
</file>