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118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85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856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16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36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977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912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793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838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938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95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699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438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Summary of offline discussion </a:t>
            </a:r>
            <a:r>
              <a:rPr lang="en-US" smtClean="0"/>
              <a:t>on </a:t>
            </a:r>
            <a:r>
              <a:rPr lang="en-US" smtClean="0"/>
              <a:t>SRS dropping (R1-160866)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872020"/>
            <a:ext cx="9144000" cy="6524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Qualcomm Inc.</a:t>
            </a:r>
            <a:endParaRPr lang="en-US" sz="3600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9226296" y="227204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400" dirty="0" smtClean="0"/>
              <a:t>R1-161492</a:t>
            </a:r>
            <a:endParaRPr kumimoji="1" lang="ja-JP" altLang="en-US" sz="2400" dirty="0"/>
          </a:p>
        </p:txBody>
      </p:sp>
      <p:sp>
        <p:nvSpPr>
          <p:cNvPr id="5" name="テキスト ボックス 6"/>
          <p:cNvSpPr txBox="1">
            <a:spLocks noChangeArrowheads="1"/>
          </p:cNvSpPr>
          <p:nvPr/>
        </p:nvSpPr>
        <p:spPr bwMode="auto">
          <a:xfrm>
            <a:off x="228600" y="173038"/>
            <a:ext cx="6223000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3GPP TSG RAN WG1 Meeting #84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kumimoji="1" lang="en-GB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St Julian’s, Malta, 15th - 19th February </a:t>
            </a:r>
            <a:r>
              <a:rPr kumimoji="1"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kumimoji="1" lang="zh-CN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kumimoji="1"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Agenda </a:t>
            </a:r>
            <a:r>
              <a:rPr kumimoji="1"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item: 7.1.1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28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offline discussion on R1-160866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Regarding the SRS dropping under CA/DC with CCs of different CPs when a single TAG is configured </a:t>
            </a:r>
            <a:r>
              <a:rPr lang="en-US" smtClean="0"/>
              <a:t>as listed in R1-160866:</a:t>
            </a:r>
            <a:endParaRPr lang="en-US" dirty="0" smtClean="0"/>
          </a:p>
          <a:p>
            <a:pPr lvl="1"/>
            <a:r>
              <a:rPr lang="en-US" dirty="0" smtClean="0"/>
              <a:t>For UEs of Rel-12 or earlier, no clarification is done</a:t>
            </a:r>
          </a:p>
          <a:p>
            <a:pPr lvl="1"/>
            <a:r>
              <a:rPr lang="en-US" dirty="0" smtClean="0"/>
              <a:t>For UEs of Rel-13 and onwards, clarify one UE behavior, details to be discussed in RAN1#84bis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498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92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Calibri Light</vt:lpstr>
      <vt:lpstr>Office Theme</vt:lpstr>
      <vt:lpstr>Summary of offline discussion on SRS dropping (R1-160866)</vt:lpstr>
      <vt:lpstr>Summary of offline discussion on R1-160866</vt:lpstr>
    </vt:vector>
  </TitlesOfParts>
  <Company>Qualcomm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of offline discussion on R1-160866</dc:title>
  <dc:creator/>
  <cp:keywords/>
  <cp:lastModifiedBy>Gaal, Peter</cp:lastModifiedBy>
  <cp:revision>15</cp:revision>
  <dcterms:created xsi:type="dcterms:W3CDTF">2016-02-18T08:04:12Z</dcterms:created>
  <dcterms:modified xsi:type="dcterms:W3CDTF">2016-02-19T08:33:13Z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069fdbed-0d14-405e-8c9c-6ffc37a09513</vt:lpwstr>
  </property>
  <property fmtid="{D5CDD505-2E9C-101B-9397-08002B2CF9AE}" pid="3" name="CTP_TimeStamp">
    <vt:lpwstr>2016-02-18 09:33:00Z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AdHocReviewCycleID">
    <vt:i4>672068146</vt:i4>
  </property>
  <property fmtid="{D5CDD505-2E9C-101B-9397-08002B2CF9AE}" pid="9" name="_NewReviewCycle">
    <vt:lpwstr/>
  </property>
  <property fmtid="{D5CDD505-2E9C-101B-9397-08002B2CF9AE}" pid="10" name="_EmailSubject">
    <vt:lpwstr>Discussion on R1-160866 (SRS dropping under different CPs)</vt:lpwstr>
  </property>
  <property fmtid="{D5CDD505-2E9C-101B-9397-08002B2CF9AE}" pid="11" name="_AuthorEmail">
    <vt:lpwstr>wanshic@qti.qualcomm.com</vt:lpwstr>
  </property>
  <property fmtid="{D5CDD505-2E9C-101B-9397-08002B2CF9AE}" pid="12" name="_AuthorEmailDisplayName">
    <vt:lpwstr>Chen, Wanshi</vt:lpwstr>
  </property>
</Properties>
</file>