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5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36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7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93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3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3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9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9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3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offline discussion on RA-RNTI (R1-160867)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72020"/>
            <a:ext cx="9144000" cy="6524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Qualcomm Inc.</a:t>
            </a:r>
            <a:endParaRPr lang="en-US" sz="3600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226296" y="227204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dirty="0" smtClean="0"/>
              <a:t>R1-161491</a:t>
            </a:r>
            <a:endParaRPr kumimoji="1" lang="ja-JP" altLang="en-US" sz="2400" dirty="0"/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228600" y="173038"/>
            <a:ext cx="622300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1"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St Julian’s, Malta, 15th - 19th February </a:t>
            </a:r>
            <a:r>
              <a:rPr kumimoji="1"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kumimoji="1"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kumimoji="1"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item: 7.1.1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2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offline discussion on R1-160867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Regarding RA-RNTI derivation </a:t>
            </a:r>
            <a:r>
              <a:rPr lang="en-US" smtClean="0"/>
              <a:t>in </a:t>
            </a:r>
            <a:r>
              <a:rPr lang="en-US" smtClean="0"/>
              <a:t>TDD, </a:t>
            </a:r>
            <a:r>
              <a:rPr lang="en-US" dirty="0" smtClean="0"/>
              <a:t>when there are multiple PRACH frequency locations as listed in R1-160867, the following is concluded:</a:t>
            </a:r>
          </a:p>
          <a:p>
            <a:pPr lvl="1"/>
            <a:r>
              <a:rPr lang="en-US" dirty="0" smtClean="0"/>
              <a:t>For UEs of Rel-12 or earlier, both the following are possible UE implementations:</a:t>
            </a:r>
          </a:p>
          <a:p>
            <a:pPr lvl="2"/>
            <a:r>
              <a:rPr lang="en-US" dirty="0" smtClean="0"/>
              <a:t>Alt 1: the </a:t>
            </a:r>
            <a:r>
              <a:rPr lang="en-US" dirty="0"/>
              <a:t>ascending order of frequency domain </a:t>
            </a:r>
            <a:r>
              <a:rPr lang="en-US" dirty="0" err="1"/>
              <a:t>f_id</a:t>
            </a:r>
            <a:r>
              <a:rPr lang="en-US" dirty="0"/>
              <a:t> is aligned with </a:t>
            </a:r>
            <a:r>
              <a:rPr lang="en-US" dirty="0" err="1"/>
              <a:t>f_RA</a:t>
            </a:r>
            <a:r>
              <a:rPr lang="en-US" dirty="0"/>
              <a:t> </a:t>
            </a:r>
            <a:r>
              <a:rPr lang="en-US" dirty="0" smtClean="0"/>
              <a:t>indexing (i.e., </a:t>
            </a:r>
            <a:r>
              <a:rPr lang="en-US" dirty="0" err="1" smtClean="0"/>
              <a:t>f_id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 smtClean="0"/>
              <a:t>f_RA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Alt 2: the </a:t>
            </a:r>
            <a:r>
              <a:rPr lang="en-US" dirty="0"/>
              <a:t>ascending order of frequency domain </a:t>
            </a:r>
            <a:r>
              <a:rPr lang="en-US" dirty="0" err="1"/>
              <a:t>f_id</a:t>
            </a:r>
            <a:r>
              <a:rPr lang="en-US" dirty="0"/>
              <a:t> is based on the physical frequency </a:t>
            </a:r>
            <a:r>
              <a:rPr lang="en-US" dirty="0" smtClean="0"/>
              <a:t>location (i.e., </a:t>
            </a:r>
            <a:r>
              <a:rPr lang="en-US" dirty="0" err="1" smtClean="0"/>
              <a:t>f_id</a:t>
            </a:r>
            <a:r>
              <a:rPr lang="en-US" dirty="0" smtClean="0"/>
              <a:t> </a:t>
            </a:r>
            <a:r>
              <a:rPr lang="en-US" dirty="0" smtClean="0">
                <a:latin typeface="Stencil" panose="040409050D0802020404" pitchFamily="82" charset="0"/>
              </a:rPr>
              <a:t>≠</a:t>
            </a:r>
            <a:r>
              <a:rPr lang="en-US" dirty="0" smtClean="0"/>
              <a:t> </a:t>
            </a:r>
            <a:r>
              <a:rPr lang="en-US" dirty="0" err="1" smtClean="0"/>
              <a:t>f_RA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For UEs of Rel-13 and onwards, clarify that the UE behavior is aligned with Alt 2</a:t>
            </a:r>
          </a:p>
          <a:p>
            <a:pPr lvl="2"/>
            <a:r>
              <a:rPr lang="en-US" dirty="0" smtClean="0"/>
              <a:t>No CR is necessary.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98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146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Stencil</vt:lpstr>
      <vt:lpstr>Office Theme</vt:lpstr>
      <vt:lpstr>Summary of offline discussion on RA-RNTI (R1-160867)</vt:lpstr>
      <vt:lpstr>Summary of offline discussion on R1-160867</vt:lpstr>
    </vt:vector>
  </TitlesOfParts>
  <Company>Qualcomm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offline discussion on R1-160866</dc:title>
  <dc:creator>Chen, Wanshi</dc:creator>
  <cp:keywords/>
  <cp:lastModifiedBy>Gaal, Peter</cp:lastModifiedBy>
  <cp:revision>19</cp:revision>
  <dcterms:created xsi:type="dcterms:W3CDTF">2016-02-18T08:04:12Z</dcterms:created>
  <dcterms:modified xsi:type="dcterms:W3CDTF">2016-02-19T08:35:27Z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069fdbed-0d14-405e-8c9c-6ffc37a09513</vt:lpwstr>
  </property>
  <property fmtid="{D5CDD505-2E9C-101B-9397-08002B2CF9AE}" pid="3" name="CTP_TimeStamp">
    <vt:lpwstr>2016-02-18 09:33:00Z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2082454512</vt:i4>
  </property>
  <property fmtid="{D5CDD505-2E9C-101B-9397-08002B2CF9AE}" pid="9" name="_NewReviewCycle">
    <vt:lpwstr/>
  </property>
  <property fmtid="{D5CDD505-2E9C-101B-9397-08002B2CF9AE}" pid="10" name="_EmailSubject">
    <vt:lpwstr>Discussion on R1-160867 (RA-RNTI derivation)</vt:lpwstr>
  </property>
  <property fmtid="{D5CDD505-2E9C-101B-9397-08002B2CF9AE}" pid="11" name="_AuthorEmail">
    <vt:lpwstr>wanshic@qti.qualcomm.com</vt:lpwstr>
  </property>
  <property fmtid="{D5CDD505-2E9C-101B-9397-08002B2CF9AE}" pid="12" name="_AuthorEmailDisplayName">
    <vt:lpwstr>Chen, Wanshi</vt:lpwstr>
  </property>
</Properties>
</file>