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minimum latency between UL grant and PUSCH </a:t>
            </a:r>
            <a:r>
              <a:rPr lang="en-US" dirty="0" err="1" smtClean="0"/>
              <a:t>subframes</a:t>
            </a:r>
            <a:r>
              <a:rPr lang="en-US" dirty="0" smtClean="0"/>
              <a:t> in Rel-14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CATT, CATR, </a:t>
            </a:r>
            <a:r>
              <a:rPr lang="en-US" dirty="0" err="1" smtClean="0"/>
              <a:t>Mediatek</a:t>
            </a:r>
            <a:r>
              <a:rPr lang="en-US" smtClean="0"/>
              <a:t>, [Qualcomm]</a:t>
            </a:r>
            <a:endParaRPr 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119360"/>
            <a:ext cx="8496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#84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R1-161455</a:t>
            </a:r>
            <a:endParaRPr lang="en-US" dirty="0"/>
          </a:p>
          <a:p>
            <a:r>
              <a:rPr lang="en-US" b="1" dirty="0" smtClean="0"/>
              <a:t>St. Julian’s, Malta, February 15-19, 2016</a:t>
            </a:r>
          </a:p>
          <a:p>
            <a:r>
              <a:rPr lang="en-US" b="1" dirty="0" smtClean="0"/>
              <a:t>AI: 7.3.1.1</a:t>
            </a:r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dirty="0" smtClean="0"/>
              <a:t>Agreement:</a:t>
            </a:r>
            <a:endParaRPr lang="en-US" dirty="0" smtClean="0"/>
          </a:p>
          <a:p>
            <a:pPr lvl="0"/>
            <a:r>
              <a:rPr lang="en-US" dirty="0" smtClean="0"/>
              <a:t>In Rel-14 LAA, UL grant(s) for a UE in a </a:t>
            </a:r>
            <a:r>
              <a:rPr lang="en-US" dirty="0" err="1" smtClean="0"/>
              <a:t>subframe</a:t>
            </a:r>
            <a:r>
              <a:rPr lang="en-US" dirty="0" smtClean="0"/>
              <a:t> can enable PUSCH transmission for the UE in multiple </a:t>
            </a:r>
            <a:r>
              <a:rPr lang="en-US" dirty="0" err="1" smtClean="0"/>
              <a:t>subframes</a:t>
            </a:r>
            <a:r>
              <a:rPr lang="en-US" dirty="0" smtClean="0"/>
              <a:t> in LAA </a:t>
            </a:r>
            <a:r>
              <a:rPr lang="en-US" dirty="0" err="1" smtClean="0"/>
              <a:t>SCell</a:t>
            </a:r>
            <a:r>
              <a:rPr lang="en-US" dirty="0" smtClean="0"/>
              <a:t> for both cross-cc scheduling case and self-scheduling case.</a:t>
            </a:r>
          </a:p>
          <a:p>
            <a:pPr lvl="1"/>
            <a:r>
              <a:rPr lang="en-US" dirty="0" smtClean="0"/>
              <a:t>FFS: Detail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Rel-14 </a:t>
            </a:r>
            <a:r>
              <a:rPr lang="en-US" dirty="0" err="1" smtClean="0"/>
              <a:t>eLAA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UL transmission in </a:t>
            </a:r>
            <a:r>
              <a:rPr lang="en-US" dirty="0" err="1" smtClean="0"/>
              <a:t>eLAA</a:t>
            </a:r>
            <a:r>
              <a:rPr lang="en-US" dirty="0" smtClean="0"/>
              <a:t> </a:t>
            </a:r>
            <a:r>
              <a:rPr lang="en-US" dirty="0" err="1" smtClean="0"/>
              <a:t>Scells</a:t>
            </a:r>
            <a:r>
              <a:rPr lang="en-US" dirty="0" smtClean="0"/>
              <a:t>, flexible timing between the </a:t>
            </a:r>
            <a:r>
              <a:rPr lang="en-US" dirty="0" err="1" smtClean="0"/>
              <a:t>subframe</a:t>
            </a:r>
            <a:r>
              <a:rPr lang="en-US" dirty="0" smtClean="0"/>
              <a:t> carrying the UL grant and </a:t>
            </a:r>
            <a:r>
              <a:rPr lang="en-US" dirty="0" err="1" smtClean="0"/>
              <a:t>subframe</a:t>
            </a:r>
            <a:r>
              <a:rPr lang="en-US" dirty="0" smtClean="0"/>
              <a:t>(s) of the corresponding PUSCH(s) is supported</a:t>
            </a:r>
          </a:p>
          <a:p>
            <a:pPr lvl="1"/>
            <a:r>
              <a:rPr lang="en-US" dirty="0" smtClean="0"/>
              <a:t>The minimum latency is 4ms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107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minimum latency between UL grant and PUSCH subframes in Rel-14 eLAA</vt:lpstr>
      <vt:lpstr>Background</vt:lpstr>
      <vt:lpstr>Proposal for Rel-14 eLAA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minimum timing between UL grant and PUSCH in Rel-14 eLAA</dc:title>
  <dc:creator>Xiayuan (XiaYuan, WN)</dc:creator>
  <cp:lastModifiedBy>Huawei</cp:lastModifiedBy>
  <cp:revision>18</cp:revision>
  <dcterms:created xsi:type="dcterms:W3CDTF">2006-08-16T00:00:00Z</dcterms:created>
  <dcterms:modified xsi:type="dcterms:W3CDTF">2016-02-18T15:03:58Z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(3)7U8Z4/G1fRL3ylhaue0oX+Lnr4zuCrYyDTCMAt0qLD58vxui1ZsuB0OTSF5gmxvL7+ygFcpC
H/tg807IR2cRr3POt4drm4L5BJiEDYwWCfYyyIHjGfkzmssECatHRl3iWOfINi4Zt0zCrd3Z
0HYC4BDbIQsz7LOhIiyDngFeB2W513U6N6+zcreW/coyPiIQ6w1C+ILccsbyIvNhap/w+Q12
SJLnTD06nghgQFPL5I</vt:lpwstr>
  </property>
  <property fmtid="{D5CDD505-2E9C-101B-9397-08002B2CF9AE}" pid="3" name="_new_ms_pID_725431">
    <vt:lpwstr>3qSWM6sNu7/4Wc7Fayh4RtfqFGhPa4jQEOLE+76UcfqykUgScPgJP6
lcLupCQOgcCkgqugLkt+GdKywl+ZDGbXRcAWjWOl9o6dSi/Jc/aENZh56spUo6Vf0pZ96voI
UFP5K4AKKh5WtyTGqBuZCe+L1+tn7kzjqIZEZXMbHZHVt9oLWv1mQFJ7f4OrZ6e06mgMuaZW
0Nz0sfVcHWUNJQwQdpKR88rPiFeMVaqPZx0v</vt:lpwstr>
  </property>
  <property fmtid="{D5CDD505-2E9C-101B-9397-08002B2CF9AE}" pid="4" name="_new_ms_pID_725432">
    <vt:lpwstr>zqHOedV21HvqrbnUp01P6BnlNW0rZ7HI6GXF
8x4Xbr2+6Ncs7jNDLzfB4JjrTnoYGI8z8dbPZusje/SmVa9yTWiSx8YZxhE7j71mrUtb5C9k
C9DCq8t3mV7Q4VEm+P/07u6HkG9TTtyJQ3delfkz3iPZql+hRL8kUoJsX3tj+Cc6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1455807810</vt:lpwstr>
  </property>
</Properties>
</file>